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fd5f58a8fe48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e8c5db68fd4c8d"/>
  </p:sldMasterIdLst>
  <p:sldIdLst>
    <p:sldId xmlns:r="http://schemas.openxmlformats.org/officeDocument/2006/relationships" id="256" r:id="Rfd4090e1825c4bae"/>
    <p:sldId xmlns:r="http://schemas.openxmlformats.org/officeDocument/2006/relationships" id="257" r:id="Re6a6316496ba42bd"/>
    <p:sldId xmlns:r="http://schemas.openxmlformats.org/officeDocument/2006/relationships" id="258" r:id="Rbb4401b8ff494341"/>
    <p:sldId xmlns:r="http://schemas.openxmlformats.org/officeDocument/2006/relationships" id="259" r:id="Rf9f88ade0be44aea"/>
    <p:sldId xmlns:r="http://schemas.openxmlformats.org/officeDocument/2006/relationships" id="260" r:id="Rf6d03aa5f53e46ae"/>
    <p:sldId xmlns:r="http://schemas.openxmlformats.org/officeDocument/2006/relationships" id="261" r:id="R87f27e8f47cb4958"/>
    <p:sldId xmlns:r="http://schemas.openxmlformats.org/officeDocument/2006/relationships" id="262" r:id="R44a7e476ceec4d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8c5db68fd4c8d" /><Relationship Type="http://schemas.openxmlformats.org/officeDocument/2006/relationships/slide" Target="/ppt/slides/slide1.xml" Id="Rfd4090e1825c4bae" /><Relationship Type="http://schemas.openxmlformats.org/officeDocument/2006/relationships/slide" Target="/ppt/slides/slide2.xml" Id="Re6a6316496ba42bd" /><Relationship Type="http://schemas.openxmlformats.org/officeDocument/2006/relationships/slide" Target="/ppt/slides/slide3.xml" Id="Rbb4401b8ff494341" /><Relationship Type="http://schemas.openxmlformats.org/officeDocument/2006/relationships/slide" Target="/ppt/slides/slide4.xml" Id="Rf9f88ade0be44aea" /><Relationship Type="http://schemas.openxmlformats.org/officeDocument/2006/relationships/slide" Target="/ppt/slides/slide5.xml" Id="Rf6d03aa5f53e46ae" /><Relationship Type="http://schemas.openxmlformats.org/officeDocument/2006/relationships/slide" Target="/ppt/slides/slide6.xml" Id="R87f27e8f47cb4958" /><Relationship Type="http://schemas.openxmlformats.org/officeDocument/2006/relationships/slide" Target="/ppt/slides/slide7.xml" Id="R44a7e476ceec4d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fb3b96da44a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5a25626234aca" /><Relationship Type="http://schemas.openxmlformats.org/officeDocument/2006/relationships/theme" Target="/ppt/slideMasters/theme/theme1.xml" Id="R3ddcbb7f77694c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75a25626234a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52b3176a444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8dc93eb674d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17aed12f849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b0ef2ec4944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8353856804c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1b4a4756249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05dbba87746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