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ad492e41ca49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e1fa8e49874463"/>
  </p:sldMasterIdLst>
  <p:sldIdLst>
    <p:sldId xmlns:r="http://schemas.openxmlformats.org/officeDocument/2006/relationships" id="256" r:id="R77bede07a1fe498a"/>
    <p:sldId xmlns:r="http://schemas.openxmlformats.org/officeDocument/2006/relationships" id="257" r:id="R6d94cc12329a45cb"/>
    <p:sldId xmlns:r="http://schemas.openxmlformats.org/officeDocument/2006/relationships" id="258" r:id="Rde0f99db29bd4726"/>
    <p:sldId xmlns:r="http://schemas.openxmlformats.org/officeDocument/2006/relationships" id="259" r:id="R6cc010e46ecc4883"/>
    <p:sldId xmlns:r="http://schemas.openxmlformats.org/officeDocument/2006/relationships" id="260" r:id="Re956939ee245452c"/>
    <p:sldId xmlns:r="http://schemas.openxmlformats.org/officeDocument/2006/relationships" id="261" r:id="Rb443c8350b4f43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e1fa8e49874463" /><Relationship Type="http://schemas.openxmlformats.org/officeDocument/2006/relationships/slide" Target="/ppt/slides/slide1.xml" Id="R77bede07a1fe498a" /><Relationship Type="http://schemas.openxmlformats.org/officeDocument/2006/relationships/slide" Target="/ppt/slides/slide2.xml" Id="R6d94cc12329a45cb" /><Relationship Type="http://schemas.openxmlformats.org/officeDocument/2006/relationships/slide" Target="/ppt/slides/slide3.xml" Id="Rde0f99db29bd4726" /><Relationship Type="http://schemas.openxmlformats.org/officeDocument/2006/relationships/slide" Target="/ppt/slides/slide4.xml" Id="R6cc010e46ecc4883" /><Relationship Type="http://schemas.openxmlformats.org/officeDocument/2006/relationships/slide" Target="/ppt/slides/slide5.xml" Id="Re956939ee245452c" /><Relationship Type="http://schemas.openxmlformats.org/officeDocument/2006/relationships/slide" Target="/ppt/slides/slide6.xml" Id="Rb443c8350b4f43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6c51f7fdbe48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a7fa86b889450f" /><Relationship Type="http://schemas.openxmlformats.org/officeDocument/2006/relationships/theme" Target="/ppt/slideMasters/theme/theme1.xml" Id="Rf9462d0038ac4c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a7fa86b88945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307b555b74c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76fb1b41a34c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d1ad07e3844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2f1920d614e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583a1d7054a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900a1c0fd4c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