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c83c390f034c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f56f016bfc40e2"/>
  </p:sldMasterIdLst>
  <p:sldIdLst>
    <p:sldId xmlns:r="http://schemas.openxmlformats.org/officeDocument/2006/relationships" id="256" r:id="Rf7d5d8d5b222445f"/>
    <p:sldId xmlns:r="http://schemas.openxmlformats.org/officeDocument/2006/relationships" id="257" r:id="R2d1bcd02b94941cb"/>
    <p:sldId xmlns:r="http://schemas.openxmlformats.org/officeDocument/2006/relationships" id="258" r:id="R0a2fddfb4b774fce"/>
    <p:sldId xmlns:r="http://schemas.openxmlformats.org/officeDocument/2006/relationships" id="259" r:id="R0b264d31ac044523"/>
    <p:sldId xmlns:r="http://schemas.openxmlformats.org/officeDocument/2006/relationships" id="260" r:id="R5ceca747b6064ad9"/>
    <p:sldId xmlns:r="http://schemas.openxmlformats.org/officeDocument/2006/relationships" id="261" r:id="R79e03bd9f0aa4dbf"/>
    <p:sldId xmlns:r="http://schemas.openxmlformats.org/officeDocument/2006/relationships" id="262" r:id="Rf3b4ebc1dfbf4d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f56f016bfc40e2" /><Relationship Type="http://schemas.openxmlformats.org/officeDocument/2006/relationships/slide" Target="/ppt/slides/slide1.xml" Id="Rf7d5d8d5b222445f" /><Relationship Type="http://schemas.openxmlformats.org/officeDocument/2006/relationships/slide" Target="/ppt/slides/slide2.xml" Id="R2d1bcd02b94941cb" /><Relationship Type="http://schemas.openxmlformats.org/officeDocument/2006/relationships/slide" Target="/ppt/slides/slide3.xml" Id="R0a2fddfb4b774fce" /><Relationship Type="http://schemas.openxmlformats.org/officeDocument/2006/relationships/slide" Target="/ppt/slides/slide4.xml" Id="R0b264d31ac044523" /><Relationship Type="http://schemas.openxmlformats.org/officeDocument/2006/relationships/slide" Target="/ppt/slides/slide5.xml" Id="R5ceca747b6064ad9" /><Relationship Type="http://schemas.openxmlformats.org/officeDocument/2006/relationships/slide" Target="/ppt/slides/slide6.xml" Id="R79e03bd9f0aa4dbf" /><Relationship Type="http://schemas.openxmlformats.org/officeDocument/2006/relationships/slide" Target="/ppt/slides/slide7.xml" Id="Rf3b4ebc1dfbf4d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1d0bda22f46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93eba80a74450" /><Relationship Type="http://schemas.openxmlformats.org/officeDocument/2006/relationships/theme" Target="/ppt/slideMasters/theme/theme1.xml" Id="Rf8cf5be8ae8f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d93eba80a744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9590c80bf43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d6912ce7944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6c80d31b04f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b727fd22f42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3f940d35d41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51e3ce39e47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da37a02634c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EKSAKT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EKSAKT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1 719 716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6 611 733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7 319 087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ARNE STENERSEN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BONDØ STENERSEN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STENERSEN HAUGLAND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Sven A. Stenersen, Presteheia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999 650 023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EKSAKT HOLDING AS</a:t>
            </a:r>
          </a:p>
        </p:txBody>
      </p:sp>
    </p:spTree>
  </p:cSld>
  <p:clrMapOvr>
    <a:masterClrMapping xmlns:a="http://schemas.openxmlformats.org/drawingml/2006/main"/>
  </p:clrMapOvr>
</p:sld>
</file>