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5aeff9823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04d264e414a1c"/>
  </p:sldMasterIdLst>
  <p:sldIdLst>
    <p:sldId xmlns:r="http://schemas.openxmlformats.org/officeDocument/2006/relationships" id="256" r:id="R71252cd9e8ee43dd"/>
    <p:sldId xmlns:r="http://schemas.openxmlformats.org/officeDocument/2006/relationships" id="257" r:id="Rd826423446af489e"/>
    <p:sldId xmlns:r="http://schemas.openxmlformats.org/officeDocument/2006/relationships" id="258" r:id="R5c9437b69fad4e6c"/>
    <p:sldId xmlns:r="http://schemas.openxmlformats.org/officeDocument/2006/relationships" id="259" r:id="R351efb3d564a4c57"/>
    <p:sldId xmlns:r="http://schemas.openxmlformats.org/officeDocument/2006/relationships" id="260" r:id="R8c8927ccf9ac44ed"/>
    <p:sldId xmlns:r="http://schemas.openxmlformats.org/officeDocument/2006/relationships" id="261" r:id="Rd2a50f22883046cb"/>
    <p:sldId xmlns:r="http://schemas.openxmlformats.org/officeDocument/2006/relationships" id="262" r:id="R39f2a09a6ff7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04d264e414a1c" /><Relationship Type="http://schemas.openxmlformats.org/officeDocument/2006/relationships/slide" Target="/ppt/slides/slide1.xml" Id="R71252cd9e8ee43dd" /><Relationship Type="http://schemas.openxmlformats.org/officeDocument/2006/relationships/slide" Target="/ppt/slides/slide2.xml" Id="Rd826423446af489e" /><Relationship Type="http://schemas.openxmlformats.org/officeDocument/2006/relationships/slide" Target="/ppt/slides/slide3.xml" Id="R5c9437b69fad4e6c" /><Relationship Type="http://schemas.openxmlformats.org/officeDocument/2006/relationships/slide" Target="/ppt/slides/slide4.xml" Id="R351efb3d564a4c57" /><Relationship Type="http://schemas.openxmlformats.org/officeDocument/2006/relationships/slide" Target="/ppt/slides/slide5.xml" Id="R8c8927ccf9ac44ed" /><Relationship Type="http://schemas.openxmlformats.org/officeDocument/2006/relationships/slide" Target="/ppt/slides/slide6.xml" Id="Rd2a50f22883046cb" /><Relationship Type="http://schemas.openxmlformats.org/officeDocument/2006/relationships/slide" Target="/ppt/slides/slide7.xml" Id="R39f2a09a6ff7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cd21bf403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2d31c1b642c0" /><Relationship Type="http://schemas.openxmlformats.org/officeDocument/2006/relationships/theme" Target="/ppt/slideMasters/theme/theme1.xml" Id="Rf44ed42a8cb9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b2d31c1b6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162fde3bf49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6fbfd528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ade15624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40ff767b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0f06532b6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350b4a9bb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a0d74f727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