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a17d4befb64d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40f5c6aec6421d"/>
  </p:sldMasterIdLst>
  <p:sldIdLst>
    <p:sldId xmlns:r="http://schemas.openxmlformats.org/officeDocument/2006/relationships" id="256" r:id="Raf6fbfbfb6a64978"/>
    <p:sldId xmlns:r="http://schemas.openxmlformats.org/officeDocument/2006/relationships" id="257" r:id="R6625842db5fa409d"/>
    <p:sldId xmlns:r="http://schemas.openxmlformats.org/officeDocument/2006/relationships" id="258" r:id="Rc3bb575ac1ca4d99"/>
    <p:sldId xmlns:r="http://schemas.openxmlformats.org/officeDocument/2006/relationships" id="259" r:id="Re8d31fa68bc04409"/>
    <p:sldId xmlns:r="http://schemas.openxmlformats.org/officeDocument/2006/relationships" id="260" r:id="R345c5ce08a574c5f"/>
    <p:sldId xmlns:r="http://schemas.openxmlformats.org/officeDocument/2006/relationships" id="261" r:id="R78caf74b65d74139"/>
    <p:sldId xmlns:r="http://schemas.openxmlformats.org/officeDocument/2006/relationships" id="262" r:id="R0314548b8c5a42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40f5c6aec6421d" /><Relationship Type="http://schemas.openxmlformats.org/officeDocument/2006/relationships/slide" Target="/ppt/slides/slide1.xml" Id="Raf6fbfbfb6a64978" /><Relationship Type="http://schemas.openxmlformats.org/officeDocument/2006/relationships/slide" Target="/ppt/slides/slide2.xml" Id="R6625842db5fa409d" /><Relationship Type="http://schemas.openxmlformats.org/officeDocument/2006/relationships/slide" Target="/ppt/slides/slide3.xml" Id="Rc3bb575ac1ca4d99" /><Relationship Type="http://schemas.openxmlformats.org/officeDocument/2006/relationships/slide" Target="/ppt/slides/slide4.xml" Id="Re8d31fa68bc04409" /><Relationship Type="http://schemas.openxmlformats.org/officeDocument/2006/relationships/slide" Target="/ppt/slides/slide5.xml" Id="R345c5ce08a574c5f" /><Relationship Type="http://schemas.openxmlformats.org/officeDocument/2006/relationships/slide" Target="/ppt/slides/slide6.xml" Id="R78caf74b65d74139" /><Relationship Type="http://schemas.openxmlformats.org/officeDocument/2006/relationships/slide" Target="/ppt/slides/slide7.xml" Id="R0314548b8c5a42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e490205c7b4e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1d2dc4cced46c6" /><Relationship Type="http://schemas.openxmlformats.org/officeDocument/2006/relationships/theme" Target="/ppt/slideMasters/theme/theme1.xml" Id="Rd076453be5044b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1d2dc4cced46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af59f49ffc40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a3137707a42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7a901ab8e346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6dec4628643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6a70f8456f4d8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a0e4e5c14346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1228daf53245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CASTRO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CASTRO AS ble etablert [år] og holder til i Heimdal.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52 700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20 873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419 727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JULIAN KARLGÅRD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Julian Karlgård, Idrettsveien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7072 Heimdal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999 619 371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CASTRO AS</a:t>
            </a:r>
          </a:p>
        </p:txBody>
      </p:sp>
    </p:spTree>
  </p:cSld>
  <p:clrMapOvr>
    <a:masterClrMapping xmlns:a="http://schemas.openxmlformats.org/drawingml/2006/main"/>
  </p:clrMapOvr>
</p:sld>
</file>