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9d90d92bf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56a153db74680"/>
  </p:sldMasterIdLst>
  <p:sldIdLst>
    <p:sldId xmlns:r="http://schemas.openxmlformats.org/officeDocument/2006/relationships" id="256" r:id="Rb3dc068331b74bc0"/>
    <p:sldId xmlns:r="http://schemas.openxmlformats.org/officeDocument/2006/relationships" id="257" r:id="Rd591eb08b9fa4f4d"/>
    <p:sldId xmlns:r="http://schemas.openxmlformats.org/officeDocument/2006/relationships" id="258" r:id="R2bbeeffa2c3a4dc5"/>
    <p:sldId xmlns:r="http://schemas.openxmlformats.org/officeDocument/2006/relationships" id="259" r:id="Rd001c95b1bc64bb6"/>
    <p:sldId xmlns:r="http://schemas.openxmlformats.org/officeDocument/2006/relationships" id="260" r:id="Racfb9c1a3adb4a9c"/>
    <p:sldId xmlns:r="http://schemas.openxmlformats.org/officeDocument/2006/relationships" id="261" r:id="R46e99eae35734bca"/>
    <p:sldId xmlns:r="http://schemas.openxmlformats.org/officeDocument/2006/relationships" id="262" r:id="R5e9cb6e3623a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56a153db74680" /><Relationship Type="http://schemas.openxmlformats.org/officeDocument/2006/relationships/slide" Target="/ppt/slides/slide1.xml" Id="Rb3dc068331b74bc0" /><Relationship Type="http://schemas.openxmlformats.org/officeDocument/2006/relationships/slide" Target="/ppt/slides/slide2.xml" Id="Rd591eb08b9fa4f4d" /><Relationship Type="http://schemas.openxmlformats.org/officeDocument/2006/relationships/slide" Target="/ppt/slides/slide3.xml" Id="R2bbeeffa2c3a4dc5" /><Relationship Type="http://schemas.openxmlformats.org/officeDocument/2006/relationships/slide" Target="/ppt/slides/slide4.xml" Id="Rd001c95b1bc64bb6" /><Relationship Type="http://schemas.openxmlformats.org/officeDocument/2006/relationships/slide" Target="/ppt/slides/slide5.xml" Id="Racfb9c1a3adb4a9c" /><Relationship Type="http://schemas.openxmlformats.org/officeDocument/2006/relationships/slide" Target="/ppt/slides/slide6.xml" Id="R46e99eae35734bca" /><Relationship Type="http://schemas.openxmlformats.org/officeDocument/2006/relationships/slide" Target="/ppt/slides/slide7.xml" Id="R5e9cb6e3623a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4f555ec9d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7fbc8f31d4ad1" /><Relationship Type="http://schemas.openxmlformats.org/officeDocument/2006/relationships/theme" Target="/ppt/slideMasters/theme/theme1.xml" Id="R0f7dc3cdb48e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7fbc8f31d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b9ef24ba8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aacf0d56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dc5a7328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98853232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f51f2bb9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2c7b06fc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8bdab7fa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