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a7a479ab348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2024a20da44b0"/>
  </p:sldMasterIdLst>
  <p:sldIdLst>
    <p:sldId xmlns:r="http://schemas.openxmlformats.org/officeDocument/2006/relationships" id="256" r:id="R8fceb29260e9471c"/>
    <p:sldId xmlns:r="http://schemas.openxmlformats.org/officeDocument/2006/relationships" id="257" r:id="R45fdbc810a5f43a2"/>
    <p:sldId xmlns:r="http://schemas.openxmlformats.org/officeDocument/2006/relationships" id="258" r:id="R641cc02850cc43c4"/>
    <p:sldId xmlns:r="http://schemas.openxmlformats.org/officeDocument/2006/relationships" id="259" r:id="R52bf8e5663b84371"/>
    <p:sldId xmlns:r="http://schemas.openxmlformats.org/officeDocument/2006/relationships" id="260" r:id="R67f3b06130344912"/>
    <p:sldId xmlns:r="http://schemas.openxmlformats.org/officeDocument/2006/relationships" id="261" r:id="R1b66b2e755164990"/>
    <p:sldId xmlns:r="http://schemas.openxmlformats.org/officeDocument/2006/relationships" id="262" r:id="R0d56f43ece604c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2024a20da44b0" /><Relationship Type="http://schemas.openxmlformats.org/officeDocument/2006/relationships/slide" Target="/ppt/slides/slide1.xml" Id="R8fceb29260e9471c" /><Relationship Type="http://schemas.openxmlformats.org/officeDocument/2006/relationships/slide" Target="/ppt/slides/slide2.xml" Id="R45fdbc810a5f43a2" /><Relationship Type="http://schemas.openxmlformats.org/officeDocument/2006/relationships/slide" Target="/ppt/slides/slide3.xml" Id="R641cc02850cc43c4" /><Relationship Type="http://schemas.openxmlformats.org/officeDocument/2006/relationships/slide" Target="/ppt/slides/slide4.xml" Id="R52bf8e5663b84371" /><Relationship Type="http://schemas.openxmlformats.org/officeDocument/2006/relationships/slide" Target="/ppt/slides/slide5.xml" Id="R67f3b06130344912" /><Relationship Type="http://schemas.openxmlformats.org/officeDocument/2006/relationships/slide" Target="/ppt/slides/slide6.xml" Id="R1b66b2e755164990" /><Relationship Type="http://schemas.openxmlformats.org/officeDocument/2006/relationships/slide" Target="/ppt/slides/slide7.xml" Id="R0d56f43ece604c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4c67d2bc1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626c53cc24778" /><Relationship Type="http://schemas.openxmlformats.org/officeDocument/2006/relationships/theme" Target="/ppt/slideMasters/theme/theme1.xml" Id="R825950a63289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626c53cc2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9c512bb63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4e7a80ff6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3d8286c8f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9e52de304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3b628c394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d42bae0934d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0ac737d0a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1 935 882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2 321 343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TORGEIR ESPELAND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999 610 625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