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bdcbd5f9944d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d561bf702409f"/>
  </p:sldMasterIdLst>
  <p:sldIdLst>
    <p:sldId xmlns:r="http://schemas.openxmlformats.org/officeDocument/2006/relationships" id="256" r:id="R0eb07a365bc84de3"/>
    <p:sldId xmlns:r="http://schemas.openxmlformats.org/officeDocument/2006/relationships" id="257" r:id="R841e4de8294e40bb"/>
    <p:sldId xmlns:r="http://schemas.openxmlformats.org/officeDocument/2006/relationships" id="258" r:id="R0df86447199442ca"/>
    <p:sldId xmlns:r="http://schemas.openxmlformats.org/officeDocument/2006/relationships" id="259" r:id="R49b9f28987b54b29"/>
    <p:sldId xmlns:r="http://schemas.openxmlformats.org/officeDocument/2006/relationships" id="260" r:id="Rc711d50cb35a4954"/>
    <p:sldId xmlns:r="http://schemas.openxmlformats.org/officeDocument/2006/relationships" id="261" r:id="R67eb51c2b84c4472"/>
    <p:sldId xmlns:r="http://schemas.openxmlformats.org/officeDocument/2006/relationships" id="262" r:id="R3fb22a4b45f642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d561bf702409f" /><Relationship Type="http://schemas.openxmlformats.org/officeDocument/2006/relationships/slide" Target="/ppt/slides/slide1.xml" Id="R0eb07a365bc84de3" /><Relationship Type="http://schemas.openxmlformats.org/officeDocument/2006/relationships/slide" Target="/ppt/slides/slide2.xml" Id="R841e4de8294e40bb" /><Relationship Type="http://schemas.openxmlformats.org/officeDocument/2006/relationships/slide" Target="/ppt/slides/slide3.xml" Id="R0df86447199442ca" /><Relationship Type="http://schemas.openxmlformats.org/officeDocument/2006/relationships/slide" Target="/ppt/slides/slide4.xml" Id="R49b9f28987b54b29" /><Relationship Type="http://schemas.openxmlformats.org/officeDocument/2006/relationships/slide" Target="/ppt/slides/slide5.xml" Id="Rc711d50cb35a4954" /><Relationship Type="http://schemas.openxmlformats.org/officeDocument/2006/relationships/slide" Target="/ppt/slides/slide6.xml" Id="R67eb51c2b84c4472" /><Relationship Type="http://schemas.openxmlformats.org/officeDocument/2006/relationships/slide" Target="/ppt/slides/slide7.xml" Id="R3fb22a4b45f642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66116aa6c48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5517502004271" /><Relationship Type="http://schemas.openxmlformats.org/officeDocument/2006/relationships/theme" Target="/ppt/slideMasters/theme/theme1.xml" Id="Rf36fc636f4b143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d55175020042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c0f062b6d4a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09a8eff1a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9c0b2b4cd4a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e2e14df1941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7bd3f14d44c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4a66f3baa46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aaa29b9bf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ORTOPEDSENTER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ORTOPEDSENTER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−424 803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1 727 428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C-MEDICAL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ORTOPEDSENTER AS</a:t>
            </a:r>
          </a:p>
        </p:txBody>
      </p:sp>
    </p:spTree>
  </p:cSld>
  <p:clrMapOvr>
    <a:masterClrMapping xmlns:a="http://schemas.openxmlformats.org/drawingml/2006/main"/>
  </p:clrMapOvr>
</p:sld>
</file>