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1c05935c3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c5c45cbb2468f"/>
  </p:sldMasterIdLst>
  <p:sldIdLst>
    <p:sldId xmlns:r="http://schemas.openxmlformats.org/officeDocument/2006/relationships" id="256" r:id="Re27183283bbc4b41"/>
    <p:sldId xmlns:r="http://schemas.openxmlformats.org/officeDocument/2006/relationships" id="257" r:id="R864f411e399f46b7"/>
    <p:sldId xmlns:r="http://schemas.openxmlformats.org/officeDocument/2006/relationships" id="258" r:id="Rabdc764a7b4f4ab7"/>
    <p:sldId xmlns:r="http://schemas.openxmlformats.org/officeDocument/2006/relationships" id="259" r:id="Re7edbb1d58314680"/>
    <p:sldId xmlns:r="http://schemas.openxmlformats.org/officeDocument/2006/relationships" id="260" r:id="R12458fdeea6b4962"/>
    <p:sldId xmlns:r="http://schemas.openxmlformats.org/officeDocument/2006/relationships" id="261" r:id="Rc6e4778f3562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c5c45cbb2468f" /><Relationship Type="http://schemas.openxmlformats.org/officeDocument/2006/relationships/slide" Target="/ppt/slides/slide1.xml" Id="Re27183283bbc4b41" /><Relationship Type="http://schemas.openxmlformats.org/officeDocument/2006/relationships/slide" Target="/ppt/slides/slide2.xml" Id="R864f411e399f46b7" /><Relationship Type="http://schemas.openxmlformats.org/officeDocument/2006/relationships/slide" Target="/ppt/slides/slide3.xml" Id="Rabdc764a7b4f4ab7" /><Relationship Type="http://schemas.openxmlformats.org/officeDocument/2006/relationships/slide" Target="/ppt/slides/slide4.xml" Id="Re7edbb1d58314680" /><Relationship Type="http://schemas.openxmlformats.org/officeDocument/2006/relationships/slide" Target="/ppt/slides/slide5.xml" Id="R12458fdeea6b4962" /><Relationship Type="http://schemas.openxmlformats.org/officeDocument/2006/relationships/slide" Target="/ppt/slides/slide6.xml" Id="Rc6e4778f3562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c3fbbe730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2cddbeae2486d" /><Relationship Type="http://schemas.openxmlformats.org/officeDocument/2006/relationships/theme" Target="/ppt/slideMasters/theme/theme1.xml" Id="R16981728b36d41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42cddbeae2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6deaca24845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2932d1bb8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612e3ba78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8afe4f0c04d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d9250ded04c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9f9c70ce3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ORTOPEDSENTER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