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47f301e61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6c2dcb0c647bb"/>
  </p:sldMasterIdLst>
  <p:sldIdLst>
    <p:sldId xmlns:r="http://schemas.openxmlformats.org/officeDocument/2006/relationships" id="256" r:id="R6f1302253f844ad2"/>
    <p:sldId xmlns:r="http://schemas.openxmlformats.org/officeDocument/2006/relationships" id="257" r:id="R45b3304c33d34ee3"/>
    <p:sldId xmlns:r="http://schemas.openxmlformats.org/officeDocument/2006/relationships" id="258" r:id="R90e5073b13cb4aea"/>
    <p:sldId xmlns:r="http://schemas.openxmlformats.org/officeDocument/2006/relationships" id="259" r:id="Rc544243a315f4178"/>
    <p:sldId xmlns:r="http://schemas.openxmlformats.org/officeDocument/2006/relationships" id="260" r:id="R0ba7ead93d8a4dec"/>
    <p:sldId xmlns:r="http://schemas.openxmlformats.org/officeDocument/2006/relationships" id="261" r:id="R28a7cea9330347ab"/>
    <p:sldId xmlns:r="http://schemas.openxmlformats.org/officeDocument/2006/relationships" id="262" r:id="Rff0b691956eb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6c2dcb0c647bb" /><Relationship Type="http://schemas.openxmlformats.org/officeDocument/2006/relationships/slide" Target="/ppt/slides/slide1.xml" Id="R6f1302253f844ad2" /><Relationship Type="http://schemas.openxmlformats.org/officeDocument/2006/relationships/slide" Target="/ppt/slides/slide2.xml" Id="R45b3304c33d34ee3" /><Relationship Type="http://schemas.openxmlformats.org/officeDocument/2006/relationships/slide" Target="/ppt/slides/slide3.xml" Id="R90e5073b13cb4aea" /><Relationship Type="http://schemas.openxmlformats.org/officeDocument/2006/relationships/slide" Target="/ppt/slides/slide4.xml" Id="Rc544243a315f4178" /><Relationship Type="http://schemas.openxmlformats.org/officeDocument/2006/relationships/slide" Target="/ppt/slides/slide5.xml" Id="R0ba7ead93d8a4dec" /><Relationship Type="http://schemas.openxmlformats.org/officeDocument/2006/relationships/slide" Target="/ppt/slides/slide6.xml" Id="R28a7cea9330347ab" /><Relationship Type="http://schemas.openxmlformats.org/officeDocument/2006/relationships/slide" Target="/ppt/slides/slide7.xml" Id="Rff0b691956eb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549b6f907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b8ab0acb4a9a" /><Relationship Type="http://schemas.openxmlformats.org/officeDocument/2006/relationships/theme" Target="/ppt/slideMasters/theme/theme1.xml" Id="R7b788b94dffd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9b8ab0acb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71f43f24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6e88364b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02737a03f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43c70da11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4025e089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b55c54c9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fe2185f3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