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17f3539e1546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0bf3404f9e43d7"/>
  </p:sldMasterIdLst>
  <p:sldIdLst>
    <p:sldId xmlns:r="http://schemas.openxmlformats.org/officeDocument/2006/relationships" id="256" r:id="Red7aef6857ce45c7"/>
    <p:sldId xmlns:r="http://schemas.openxmlformats.org/officeDocument/2006/relationships" id="257" r:id="Rd49c88220d864d37"/>
    <p:sldId xmlns:r="http://schemas.openxmlformats.org/officeDocument/2006/relationships" id="258" r:id="R05c4d05c5a0f4519"/>
    <p:sldId xmlns:r="http://schemas.openxmlformats.org/officeDocument/2006/relationships" id="259" r:id="Rb352453347084141"/>
    <p:sldId xmlns:r="http://schemas.openxmlformats.org/officeDocument/2006/relationships" id="260" r:id="Rcea06a20ad6b4fd7"/>
    <p:sldId xmlns:r="http://schemas.openxmlformats.org/officeDocument/2006/relationships" id="261" r:id="R75d384cf79fd4b33"/>
    <p:sldId xmlns:r="http://schemas.openxmlformats.org/officeDocument/2006/relationships" id="262" r:id="Rf3bf5333d14f45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0bf3404f9e43d7" /><Relationship Type="http://schemas.openxmlformats.org/officeDocument/2006/relationships/slide" Target="/ppt/slides/slide1.xml" Id="Red7aef6857ce45c7" /><Relationship Type="http://schemas.openxmlformats.org/officeDocument/2006/relationships/slide" Target="/ppt/slides/slide2.xml" Id="Rd49c88220d864d37" /><Relationship Type="http://schemas.openxmlformats.org/officeDocument/2006/relationships/slide" Target="/ppt/slides/slide3.xml" Id="R05c4d05c5a0f4519" /><Relationship Type="http://schemas.openxmlformats.org/officeDocument/2006/relationships/slide" Target="/ppt/slides/slide4.xml" Id="Rb352453347084141" /><Relationship Type="http://schemas.openxmlformats.org/officeDocument/2006/relationships/slide" Target="/ppt/slides/slide5.xml" Id="Rcea06a20ad6b4fd7" /><Relationship Type="http://schemas.openxmlformats.org/officeDocument/2006/relationships/slide" Target="/ppt/slides/slide6.xml" Id="R75d384cf79fd4b33" /><Relationship Type="http://schemas.openxmlformats.org/officeDocument/2006/relationships/slide" Target="/ppt/slides/slide7.xml" Id="Rf3bf5333d14f45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797702b78640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ac83989c442ef" /><Relationship Type="http://schemas.openxmlformats.org/officeDocument/2006/relationships/theme" Target="/ppt/slideMasters/theme/theme1.xml" Id="R1ed10e171ca24f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fac83989c442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2f1fba18e49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a69b229d540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c615dc7e04d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816bb045047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9d1a3a11d4c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f55bd9b614b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a9110561640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KRONPRINSENSGATE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KRONPRINSENSGATE 2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13 095 242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7 745 466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344 454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5 314 674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79 212 692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ØSTFOLD ETATBYGG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Clarksons Platou Ppt. Mgt. AS, 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999 580 289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2 AS</a:t>
            </a:r>
          </a:p>
        </p:txBody>
      </p:sp>
    </p:spTree>
  </p:cSld>
  <p:clrMapOvr>
    <a:masterClrMapping xmlns:a="http://schemas.openxmlformats.org/drawingml/2006/main"/>
  </p:clrMapOvr>
</p:sld>
</file>