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d0d905b12e4e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e21c88ae10478d"/>
  </p:sldMasterIdLst>
  <p:sldIdLst>
    <p:sldId xmlns:r="http://schemas.openxmlformats.org/officeDocument/2006/relationships" id="256" r:id="R08a223678b654e3a"/>
    <p:sldId xmlns:r="http://schemas.openxmlformats.org/officeDocument/2006/relationships" id="257" r:id="R4817e7eae1aa4f2e"/>
    <p:sldId xmlns:r="http://schemas.openxmlformats.org/officeDocument/2006/relationships" id="258" r:id="R3813409c03594413"/>
    <p:sldId xmlns:r="http://schemas.openxmlformats.org/officeDocument/2006/relationships" id="259" r:id="Rfa0b2f7433ae45f5"/>
    <p:sldId xmlns:r="http://schemas.openxmlformats.org/officeDocument/2006/relationships" id="260" r:id="R230fd51f99044253"/>
    <p:sldId xmlns:r="http://schemas.openxmlformats.org/officeDocument/2006/relationships" id="261" r:id="R3ca03f89e4784048"/>
    <p:sldId xmlns:r="http://schemas.openxmlformats.org/officeDocument/2006/relationships" id="262" r:id="Rc6b5512b5ca544e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e21c88ae10478d" /><Relationship Type="http://schemas.openxmlformats.org/officeDocument/2006/relationships/slide" Target="/ppt/slides/slide1.xml" Id="R08a223678b654e3a" /><Relationship Type="http://schemas.openxmlformats.org/officeDocument/2006/relationships/slide" Target="/ppt/slides/slide2.xml" Id="R4817e7eae1aa4f2e" /><Relationship Type="http://schemas.openxmlformats.org/officeDocument/2006/relationships/slide" Target="/ppt/slides/slide3.xml" Id="R3813409c03594413" /><Relationship Type="http://schemas.openxmlformats.org/officeDocument/2006/relationships/slide" Target="/ppt/slides/slide4.xml" Id="Rfa0b2f7433ae45f5" /><Relationship Type="http://schemas.openxmlformats.org/officeDocument/2006/relationships/slide" Target="/ppt/slides/slide5.xml" Id="R230fd51f99044253" /><Relationship Type="http://schemas.openxmlformats.org/officeDocument/2006/relationships/slide" Target="/ppt/slides/slide6.xml" Id="R3ca03f89e4784048" /><Relationship Type="http://schemas.openxmlformats.org/officeDocument/2006/relationships/slide" Target="/ppt/slides/slide7.xml" Id="Rc6b5512b5ca544e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88243309944b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152cfc5ee4d25" /><Relationship Type="http://schemas.openxmlformats.org/officeDocument/2006/relationships/theme" Target="/ppt/slideMasters/theme/theme1.xml" Id="R66b1f7b9ca1848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3152cfc5ee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a27b056e544f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1c6deb0ad44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66482d5d146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551367f98f41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0f1f066aa48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056a6cc1942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03f851efa4a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ATLE GULLIKSEN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GULLIKSEN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−3 464 367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−1 257 785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76 410 508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76 921 261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ATLE BØE GULLIKSEN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Buøy Ring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4077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999 517 714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ATLE GULLIKSEN AS</a:t>
            </a:r>
          </a:p>
        </p:txBody>
      </p:sp>
    </p:spTree>
  </p:cSld>
  <p:clrMapOvr>
    <a:masterClrMapping xmlns:a="http://schemas.openxmlformats.org/drawingml/2006/main"/>
  </p:clrMapOvr>
</p:sld>
</file>