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5a32365d9649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0950b815d14b11"/>
  </p:sldMasterIdLst>
  <p:sldIdLst>
    <p:sldId xmlns:r="http://schemas.openxmlformats.org/officeDocument/2006/relationships" id="256" r:id="Rc32745ad1c89432e"/>
    <p:sldId xmlns:r="http://schemas.openxmlformats.org/officeDocument/2006/relationships" id="257" r:id="R3e410bcf15234b18"/>
    <p:sldId xmlns:r="http://schemas.openxmlformats.org/officeDocument/2006/relationships" id="258" r:id="Re9143823693641f1"/>
    <p:sldId xmlns:r="http://schemas.openxmlformats.org/officeDocument/2006/relationships" id="259" r:id="R53999a714071454f"/>
    <p:sldId xmlns:r="http://schemas.openxmlformats.org/officeDocument/2006/relationships" id="260" r:id="Rf0877946cdb14de3"/>
    <p:sldId xmlns:r="http://schemas.openxmlformats.org/officeDocument/2006/relationships" id="261" r:id="Ra15ccde7f8cc4024"/>
    <p:sldId xmlns:r="http://schemas.openxmlformats.org/officeDocument/2006/relationships" id="262" r:id="Re147cab95bd24c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950b815d14b11" /><Relationship Type="http://schemas.openxmlformats.org/officeDocument/2006/relationships/slide" Target="/ppt/slides/slide1.xml" Id="Rc32745ad1c89432e" /><Relationship Type="http://schemas.openxmlformats.org/officeDocument/2006/relationships/slide" Target="/ppt/slides/slide2.xml" Id="R3e410bcf15234b18" /><Relationship Type="http://schemas.openxmlformats.org/officeDocument/2006/relationships/slide" Target="/ppt/slides/slide3.xml" Id="Re9143823693641f1" /><Relationship Type="http://schemas.openxmlformats.org/officeDocument/2006/relationships/slide" Target="/ppt/slides/slide4.xml" Id="R53999a714071454f" /><Relationship Type="http://schemas.openxmlformats.org/officeDocument/2006/relationships/slide" Target="/ppt/slides/slide5.xml" Id="Rf0877946cdb14de3" /><Relationship Type="http://schemas.openxmlformats.org/officeDocument/2006/relationships/slide" Target="/ppt/slides/slide6.xml" Id="Ra15ccde7f8cc4024" /><Relationship Type="http://schemas.openxmlformats.org/officeDocument/2006/relationships/slide" Target="/ppt/slides/slide7.xml" Id="Re147cab95bd24c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feb85ede541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fae0196ab4020" /><Relationship Type="http://schemas.openxmlformats.org/officeDocument/2006/relationships/theme" Target="/ppt/slideMasters/theme/theme1.xml" Id="Ra7ab1a06454a49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0fae0196ab40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d800e93e848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f2ea52a2f42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0a92e333240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84cac30474e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42fa06527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457c6535742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9a40628fd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EIKELAND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3 334 490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7 760 274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EIKELAND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62 26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espen_eike@hotmail.com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