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63c686baa642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f540bc0f32444c"/>
  </p:sldMasterIdLst>
  <p:sldIdLst>
    <p:sldId xmlns:r="http://schemas.openxmlformats.org/officeDocument/2006/relationships" id="256" r:id="Rb8a29a4541844d7a"/>
    <p:sldId xmlns:r="http://schemas.openxmlformats.org/officeDocument/2006/relationships" id="257" r:id="R3c52e661807d4af4"/>
    <p:sldId xmlns:r="http://schemas.openxmlformats.org/officeDocument/2006/relationships" id="258" r:id="R0196bfe319f842b6"/>
    <p:sldId xmlns:r="http://schemas.openxmlformats.org/officeDocument/2006/relationships" id="259" r:id="R6240033aa5264dde"/>
    <p:sldId xmlns:r="http://schemas.openxmlformats.org/officeDocument/2006/relationships" id="260" r:id="R368d329feab840d9"/>
    <p:sldId xmlns:r="http://schemas.openxmlformats.org/officeDocument/2006/relationships" id="261" r:id="R91be7c9db81941f5"/>
    <p:sldId xmlns:r="http://schemas.openxmlformats.org/officeDocument/2006/relationships" id="262" r:id="R9321bffe1d114d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f540bc0f32444c" /><Relationship Type="http://schemas.openxmlformats.org/officeDocument/2006/relationships/slide" Target="/ppt/slides/slide1.xml" Id="Rb8a29a4541844d7a" /><Relationship Type="http://schemas.openxmlformats.org/officeDocument/2006/relationships/slide" Target="/ppt/slides/slide2.xml" Id="R3c52e661807d4af4" /><Relationship Type="http://schemas.openxmlformats.org/officeDocument/2006/relationships/slide" Target="/ppt/slides/slide3.xml" Id="R0196bfe319f842b6" /><Relationship Type="http://schemas.openxmlformats.org/officeDocument/2006/relationships/slide" Target="/ppt/slides/slide4.xml" Id="R6240033aa5264dde" /><Relationship Type="http://schemas.openxmlformats.org/officeDocument/2006/relationships/slide" Target="/ppt/slides/slide5.xml" Id="R368d329feab840d9" /><Relationship Type="http://schemas.openxmlformats.org/officeDocument/2006/relationships/slide" Target="/ppt/slides/slide6.xml" Id="R91be7c9db81941f5" /><Relationship Type="http://schemas.openxmlformats.org/officeDocument/2006/relationships/slide" Target="/ppt/slides/slide7.xml" Id="R9321bffe1d114d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37a01ac71544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9d6c52b53d4d87" /><Relationship Type="http://schemas.openxmlformats.org/officeDocument/2006/relationships/theme" Target="/ppt/slideMasters/theme/theme1.xml" Id="R21d42d35b49647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9d6c52b53d4d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1e52ee283f40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0b257331ba4c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0eb23da5044b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305dbcb5814a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9efa7ca8b0442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eead897db2473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c524b91b0d4d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MLC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MLC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MLC INVEST AS ble etablert [år] og holder til i Narvik.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MLC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MLC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MLC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−6 075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1 410 027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2 726 858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2 759 249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MLC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MIKAEL FALCH HOPE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MLC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Villaveien 17A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8516 Narvik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999 504 116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MLC INVEST AS</a:t>
            </a:r>
          </a:p>
        </p:txBody>
      </p:sp>
    </p:spTree>
  </p:cSld>
  <p:clrMapOvr>
    <a:masterClrMapping xmlns:a="http://schemas.openxmlformats.org/drawingml/2006/main"/>
  </p:clrMapOvr>
</p:sld>
</file>