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5b6975287e4b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a55d1ec6e04e4e"/>
  </p:sldMasterIdLst>
  <p:sldIdLst>
    <p:sldId xmlns:r="http://schemas.openxmlformats.org/officeDocument/2006/relationships" id="256" r:id="Rbd31290771da4313"/>
    <p:sldId xmlns:r="http://schemas.openxmlformats.org/officeDocument/2006/relationships" id="257" r:id="Rd8195a85e8c54c72"/>
    <p:sldId xmlns:r="http://schemas.openxmlformats.org/officeDocument/2006/relationships" id="258" r:id="Rb786d167540148b3"/>
    <p:sldId xmlns:r="http://schemas.openxmlformats.org/officeDocument/2006/relationships" id="259" r:id="R07f1e8436f6543b7"/>
    <p:sldId xmlns:r="http://schemas.openxmlformats.org/officeDocument/2006/relationships" id="260" r:id="Rb01813819a7a4609"/>
    <p:sldId xmlns:r="http://schemas.openxmlformats.org/officeDocument/2006/relationships" id="261" r:id="R44c687a735f54279"/>
    <p:sldId xmlns:r="http://schemas.openxmlformats.org/officeDocument/2006/relationships" id="262" r:id="Rac498b46616143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a55d1ec6e04e4e" /><Relationship Type="http://schemas.openxmlformats.org/officeDocument/2006/relationships/slide" Target="/ppt/slides/slide1.xml" Id="Rbd31290771da4313" /><Relationship Type="http://schemas.openxmlformats.org/officeDocument/2006/relationships/slide" Target="/ppt/slides/slide2.xml" Id="Rd8195a85e8c54c72" /><Relationship Type="http://schemas.openxmlformats.org/officeDocument/2006/relationships/slide" Target="/ppt/slides/slide3.xml" Id="Rb786d167540148b3" /><Relationship Type="http://schemas.openxmlformats.org/officeDocument/2006/relationships/slide" Target="/ppt/slides/slide4.xml" Id="R07f1e8436f6543b7" /><Relationship Type="http://schemas.openxmlformats.org/officeDocument/2006/relationships/slide" Target="/ppt/slides/slide5.xml" Id="Rb01813819a7a4609" /><Relationship Type="http://schemas.openxmlformats.org/officeDocument/2006/relationships/slide" Target="/ppt/slides/slide6.xml" Id="R44c687a735f54279" /><Relationship Type="http://schemas.openxmlformats.org/officeDocument/2006/relationships/slide" Target="/ppt/slides/slide7.xml" Id="Rac498b46616143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1c130c35004d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bb35ce10641b4" /><Relationship Type="http://schemas.openxmlformats.org/officeDocument/2006/relationships/theme" Target="/ppt/slideMasters/theme/theme1.xml" Id="R09636b27af8c4f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4bb35ce10641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93563a5e940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7a604a6024b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d84bb346949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a27505af84e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a2dd129cc4f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cf08b3cfc4f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3ce872ae848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CATIA INVEST AS ble etablert [år] og holder til i Flaktveit.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914 100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1 315 610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LOTHE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Flaktveittræet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5134 Flaktveit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999 329 454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