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788ca8de7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3002d6ae34b6c"/>
  </p:sldMasterIdLst>
  <p:sldIdLst>
    <p:sldId xmlns:r="http://schemas.openxmlformats.org/officeDocument/2006/relationships" id="256" r:id="R4a85b687530648b6"/>
    <p:sldId xmlns:r="http://schemas.openxmlformats.org/officeDocument/2006/relationships" id="257" r:id="R6b76a3c5ab264bb3"/>
    <p:sldId xmlns:r="http://schemas.openxmlformats.org/officeDocument/2006/relationships" id="258" r:id="R23aceff60d714bc5"/>
    <p:sldId xmlns:r="http://schemas.openxmlformats.org/officeDocument/2006/relationships" id="259" r:id="Rc940dfe4e0ea44d4"/>
    <p:sldId xmlns:r="http://schemas.openxmlformats.org/officeDocument/2006/relationships" id="260" r:id="R4b585c0ceffe4aa8"/>
    <p:sldId xmlns:r="http://schemas.openxmlformats.org/officeDocument/2006/relationships" id="261" r:id="R1dbddcdf6ee344a9"/>
    <p:sldId xmlns:r="http://schemas.openxmlformats.org/officeDocument/2006/relationships" id="262" r:id="R707ed9d971d345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3002d6ae34b6c" /><Relationship Type="http://schemas.openxmlformats.org/officeDocument/2006/relationships/slide" Target="/ppt/slides/slide1.xml" Id="R4a85b687530648b6" /><Relationship Type="http://schemas.openxmlformats.org/officeDocument/2006/relationships/slide" Target="/ppt/slides/slide2.xml" Id="R6b76a3c5ab264bb3" /><Relationship Type="http://schemas.openxmlformats.org/officeDocument/2006/relationships/slide" Target="/ppt/slides/slide3.xml" Id="R23aceff60d714bc5" /><Relationship Type="http://schemas.openxmlformats.org/officeDocument/2006/relationships/slide" Target="/ppt/slides/slide4.xml" Id="Rc940dfe4e0ea44d4" /><Relationship Type="http://schemas.openxmlformats.org/officeDocument/2006/relationships/slide" Target="/ppt/slides/slide5.xml" Id="R4b585c0ceffe4aa8" /><Relationship Type="http://schemas.openxmlformats.org/officeDocument/2006/relationships/slide" Target="/ppt/slides/slide6.xml" Id="R1dbddcdf6ee344a9" /><Relationship Type="http://schemas.openxmlformats.org/officeDocument/2006/relationships/slide" Target="/ppt/slides/slide7.xml" Id="R707ed9d971d345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7ce4c1db2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b214b60b14d3f" /><Relationship Type="http://schemas.openxmlformats.org/officeDocument/2006/relationships/theme" Target="/ppt/slideMasters/theme/theme1.xml" Id="Rdcb5a7f77fdd44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b214b60b1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cff78135b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4b9708cc7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a85464022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4285b4fed48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9cbbda20d45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1f592e59244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eef35b8c8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ØKONOMIKONTORET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ØKONOMIKONTORET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AUSTEFJORD REIDUN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FRIISVOLD ANNGUNN H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GEITLE RUNE IDAR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GUSTAD LAILA M ØVSTHUS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TASKJELLE MARI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etg, 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