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7b942ad4f047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c584d420714bc6"/>
  </p:sldMasterIdLst>
  <p:sldIdLst>
    <p:sldId xmlns:r="http://schemas.openxmlformats.org/officeDocument/2006/relationships" id="256" r:id="R50f8616bd18948d6"/>
    <p:sldId xmlns:r="http://schemas.openxmlformats.org/officeDocument/2006/relationships" id="257" r:id="R9829cebf29354735"/>
    <p:sldId xmlns:r="http://schemas.openxmlformats.org/officeDocument/2006/relationships" id="258" r:id="R5ecf114c9b124b78"/>
    <p:sldId xmlns:r="http://schemas.openxmlformats.org/officeDocument/2006/relationships" id="259" r:id="R5bc29c32ecde4249"/>
    <p:sldId xmlns:r="http://schemas.openxmlformats.org/officeDocument/2006/relationships" id="260" r:id="Rdb3dacab306f483f"/>
    <p:sldId xmlns:r="http://schemas.openxmlformats.org/officeDocument/2006/relationships" id="261" r:id="R175983dce145474e"/>
    <p:sldId xmlns:r="http://schemas.openxmlformats.org/officeDocument/2006/relationships" id="262" r:id="Ra13dc2fb0b2e4e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584d420714bc6" /><Relationship Type="http://schemas.openxmlformats.org/officeDocument/2006/relationships/slide" Target="/ppt/slides/slide1.xml" Id="R50f8616bd18948d6" /><Relationship Type="http://schemas.openxmlformats.org/officeDocument/2006/relationships/slide" Target="/ppt/slides/slide2.xml" Id="R9829cebf29354735" /><Relationship Type="http://schemas.openxmlformats.org/officeDocument/2006/relationships/slide" Target="/ppt/slides/slide3.xml" Id="R5ecf114c9b124b78" /><Relationship Type="http://schemas.openxmlformats.org/officeDocument/2006/relationships/slide" Target="/ppt/slides/slide4.xml" Id="R5bc29c32ecde4249" /><Relationship Type="http://schemas.openxmlformats.org/officeDocument/2006/relationships/slide" Target="/ppt/slides/slide5.xml" Id="Rdb3dacab306f483f" /><Relationship Type="http://schemas.openxmlformats.org/officeDocument/2006/relationships/slide" Target="/ppt/slides/slide6.xml" Id="R175983dce145474e" /><Relationship Type="http://schemas.openxmlformats.org/officeDocument/2006/relationships/slide" Target="/ppt/slides/slide7.xml" Id="Ra13dc2fb0b2e4e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3a3455fe04c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37ce2c2664b48" /><Relationship Type="http://schemas.openxmlformats.org/officeDocument/2006/relationships/theme" Target="/ppt/slideMasters/theme/theme1.xml" Id="R11acc161c2614a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437ce2c2664b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0e672ce904e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9cc4c7eaa4d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ad993e8b04f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0342e437b41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408196ad949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29d4651b748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ae083946441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INVEST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6 758 775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7 037 818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VAULE KENNETH GJØSTEIN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Nesjavegen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999 328 180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