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a80ab6cda54f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c19db40f1c4432"/>
  </p:sldMasterIdLst>
  <p:sldIdLst>
    <p:sldId xmlns:r="http://schemas.openxmlformats.org/officeDocument/2006/relationships" id="256" r:id="R7062e5d1e8724de0"/>
    <p:sldId xmlns:r="http://schemas.openxmlformats.org/officeDocument/2006/relationships" id="257" r:id="R2cd86841962e481f"/>
    <p:sldId xmlns:r="http://schemas.openxmlformats.org/officeDocument/2006/relationships" id="258" r:id="R4c99421783f048f6"/>
    <p:sldId xmlns:r="http://schemas.openxmlformats.org/officeDocument/2006/relationships" id="259" r:id="R91914ccc5d3b4fd8"/>
    <p:sldId xmlns:r="http://schemas.openxmlformats.org/officeDocument/2006/relationships" id="260" r:id="R0fd5271d88124016"/>
    <p:sldId xmlns:r="http://schemas.openxmlformats.org/officeDocument/2006/relationships" id="261" r:id="R0216c7b929aa4da2"/>
    <p:sldId xmlns:r="http://schemas.openxmlformats.org/officeDocument/2006/relationships" id="262" r:id="Ra5842bcbbfcc44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c19db40f1c4432" /><Relationship Type="http://schemas.openxmlformats.org/officeDocument/2006/relationships/slide" Target="/ppt/slides/slide1.xml" Id="R7062e5d1e8724de0" /><Relationship Type="http://schemas.openxmlformats.org/officeDocument/2006/relationships/slide" Target="/ppt/slides/slide2.xml" Id="R2cd86841962e481f" /><Relationship Type="http://schemas.openxmlformats.org/officeDocument/2006/relationships/slide" Target="/ppt/slides/slide3.xml" Id="R4c99421783f048f6" /><Relationship Type="http://schemas.openxmlformats.org/officeDocument/2006/relationships/slide" Target="/ppt/slides/slide4.xml" Id="R91914ccc5d3b4fd8" /><Relationship Type="http://schemas.openxmlformats.org/officeDocument/2006/relationships/slide" Target="/ppt/slides/slide5.xml" Id="R0fd5271d88124016" /><Relationship Type="http://schemas.openxmlformats.org/officeDocument/2006/relationships/slide" Target="/ppt/slides/slide6.xml" Id="R0216c7b929aa4da2" /><Relationship Type="http://schemas.openxmlformats.org/officeDocument/2006/relationships/slide" Target="/ppt/slides/slide7.xml" Id="Ra5842bcbbfcc44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6ca6a9e26d41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cebf92e824662" /><Relationship Type="http://schemas.openxmlformats.org/officeDocument/2006/relationships/theme" Target="/ppt/slideMasters/theme/theme1.xml" Id="Ra644f8ef372041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7cebf92e8246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ccf844b7e48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c679962c648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54e807ce548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da4f517034f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3efa1f34b4c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1ef6e56794e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f3085139848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UNIC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UNIC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44 038 669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10 141 014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8 000 652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17 534 630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BREIVOLD ARILD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GOS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GRØV HERMAN OLAV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44 22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post@unicrevisjon.no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www.unicrevisjon.no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999 327 885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