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e2997f7da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98c475dbc48c0"/>
  </p:sldMasterIdLst>
  <p:sldIdLst>
    <p:sldId xmlns:r="http://schemas.openxmlformats.org/officeDocument/2006/relationships" id="256" r:id="R5d6ba76d9c344429"/>
    <p:sldId xmlns:r="http://schemas.openxmlformats.org/officeDocument/2006/relationships" id="257" r:id="R6928d2e55c2b4230"/>
    <p:sldId xmlns:r="http://schemas.openxmlformats.org/officeDocument/2006/relationships" id="258" r:id="Rbb0ff9ece55e4a01"/>
    <p:sldId xmlns:r="http://schemas.openxmlformats.org/officeDocument/2006/relationships" id="259" r:id="R6bbb4d7f74604d86"/>
    <p:sldId xmlns:r="http://schemas.openxmlformats.org/officeDocument/2006/relationships" id="260" r:id="Rb0d1093d05c74cf3"/>
    <p:sldId xmlns:r="http://schemas.openxmlformats.org/officeDocument/2006/relationships" id="261" r:id="Rd03aacb429984d93"/>
    <p:sldId xmlns:r="http://schemas.openxmlformats.org/officeDocument/2006/relationships" id="262" r:id="R91535650cc78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98c475dbc48c0" /><Relationship Type="http://schemas.openxmlformats.org/officeDocument/2006/relationships/slide" Target="/ppt/slides/slide1.xml" Id="R5d6ba76d9c344429" /><Relationship Type="http://schemas.openxmlformats.org/officeDocument/2006/relationships/slide" Target="/ppt/slides/slide2.xml" Id="R6928d2e55c2b4230" /><Relationship Type="http://schemas.openxmlformats.org/officeDocument/2006/relationships/slide" Target="/ppt/slides/slide3.xml" Id="Rbb0ff9ece55e4a01" /><Relationship Type="http://schemas.openxmlformats.org/officeDocument/2006/relationships/slide" Target="/ppt/slides/slide4.xml" Id="R6bbb4d7f74604d86" /><Relationship Type="http://schemas.openxmlformats.org/officeDocument/2006/relationships/slide" Target="/ppt/slides/slide5.xml" Id="Rb0d1093d05c74cf3" /><Relationship Type="http://schemas.openxmlformats.org/officeDocument/2006/relationships/slide" Target="/ppt/slides/slide6.xml" Id="Rd03aacb429984d93" /><Relationship Type="http://schemas.openxmlformats.org/officeDocument/2006/relationships/slide" Target="/ppt/slides/slide7.xml" Id="R91535650cc78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b2afe8199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d5a1325ba4e85" /><Relationship Type="http://schemas.openxmlformats.org/officeDocument/2006/relationships/theme" Target="/ppt/slideMasters/theme/theme1.xml" Id="Rd2ae5bd3b96c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d5a1325ba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ff118abf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c929e40247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a83a97b8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b11ee677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060fa942f4d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7290a0103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42d911b71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INNOVASJON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78 229 214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TORGERSEN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Austråttbanen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