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dda940f60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f6115b1dc4b78"/>
  </p:sldMasterIdLst>
  <p:sldIdLst>
    <p:sldId xmlns:r="http://schemas.openxmlformats.org/officeDocument/2006/relationships" id="256" r:id="R7e2d814e093348c0"/>
    <p:sldId xmlns:r="http://schemas.openxmlformats.org/officeDocument/2006/relationships" id="257" r:id="R7405e90c7c464592"/>
    <p:sldId xmlns:r="http://schemas.openxmlformats.org/officeDocument/2006/relationships" id="258" r:id="Rd1f0755781e14575"/>
    <p:sldId xmlns:r="http://schemas.openxmlformats.org/officeDocument/2006/relationships" id="259" r:id="Ra08498fb2d9a4f36"/>
    <p:sldId xmlns:r="http://schemas.openxmlformats.org/officeDocument/2006/relationships" id="260" r:id="R0ae60153ee544326"/>
    <p:sldId xmlns:r="http://schemas.openxmlformats.org/officeDocument/2006/relationships" id="261" r:id="R8af148985625445e"/>
    <p:sldId xmlns:r="http://schemas.openxmlformats.org/officeDocument/2006/relationships" id="262" r:id="R53224e5e9b53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f6115b1dc4b78" /><Relationship Type="http://schemas.openxmlformats.org/officeDocument/2006/relationships/slide" Target="/ppt/slides/slide1.xml" Id="R7e2d814e093348c0" /><Relationship Type="http://schemas.openxmlformats.org/officeDocument/2006/relationships/slide" Target="/ppt/slides/slide2.xml" Id="R7405e90c7c464592" /><Relationship Type="http://schemas.openxmlformats.org/officeDocument/2006/relationships/slide" Target="/ppt/slides/slide3.xml" Id="Rd1f0755781e14575" /><Relationship Type="http://schemas.openxmlformats.org/officeDocument/2006/relationships/slide" Target="/ppt/slides/slide4.xml" Id="Ra08498fb2d9a4f36" /><Relationship Type="http://schemas.openxmlformats.org/officeDocument/2006/relationships/slide" Target="/ppt/slides/slide5.xml" Id="R0ae60153ee544326" /><Relationship Type="http://schemas.openxmlformats.org/officeDocument/2006/relationships/slide" Target="/ppt/slides/slide6.xml" Id="R8af148985625445e" /><Relationship Type="http://schemas.openxmlformats.org/officeDocument/2006/relationships/slide" Target="/ppt/slides/slide7.xml" Id="R53224e5e9b53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01e6305d5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b2b4af204760" /><Relationship Type="http://schemas.openxmlformats.org/officeDocument/2006/relationships/theme" Target="/ppt/slideMasters/theme/theme1.xml" Id="Rf5a3e15bb38d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1b2b4af20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1b417d82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f1e760c3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ba58b1d5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d5f82d62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e0f9534e9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2bb289dd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be6cfc7c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PSEEBERG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Seeberg, Dragehodesvingen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