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45232685a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9a0496cb24d0c"/>
  </p:sldMasterIdLst>
  <p:sldIdLst>
    <p:sldId xmlns:r="http://schemas.openxmlformats.org/officeDocument/2006/relationships" id="256" r:id="Rca1f98aed7eb48c8"/>
    <p:sldId xmlns:r="http://schemas.openxmlformats.org/officeDocument/2006/relationships" id="257" r:id="Rb404aa2991944828"/>
    <p:sldId xmlns:r="http://schemas.openxmlformats.org/officeDocument/2006/relationships" id="258" r:id="Rd9801797890147cc"/>
    <p:sldId xmlns:r="http://schemas.openxmlformats.org/officeDocument/2006/relationships" id="259" r:id="R9fc78ab5cae14a26"/>
    <p:sldId xmlns:r="http://schemas.openxmlformats.org/officeDocument/2006/relationships" id="260" r:id="R89a37a44ac0a4cee"/>
    <p:sldId xmlns:r="http://schemas.openxmlformats.org/officeDocument/2006/relationships" id="261" r:id="R7db48b26bfe74d12"/>
    <p:sldId xmlns:r="http://schemas.openxmlformats.org/officeDocument/2006/relationships" id="262" r:id="R8177db2a89b7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9a0496cb24d0c" /><Relationship Type="http://schemas.openxmlformats.org/officeDocument/2006/relationships/slide" Target="/ppt/slides/slide1.xml" Id="Rca1f98aed7eb48c8" /><Relationship Type="http://schemas.openxmlformats.org/officeDocument/2006/relationships/slide" Target="/ppt/slides/slide2.xml" Id="Rb404aa2991944828" /><Relationship Type="http://schemas.openxmlformats.org/officeDocument/2006/relationships/slide" Target="/ppt/slides/slide3.xml" Id="Rd9801797890147cc" /><Relationship Type="http://schemas.openxmlformats.org/officeDocument/2006/relationships/slide" Target="/ppt/slides/slide4.xml" Id="R9fc78ab5cae14a26" /><Relationship Type="http://schemas.openxmlformats.org/officeDocument/2006/relationships/slide" Target="/ppt/slides/slide5.xml" Id="R89a37a44ac0a4cee" /><Relationship Type="http://schemas.openxmlformats.org/officeDocument/2006/relationships/slide" Target="/ppt/slides/slide6.xml" Id="R7db48b26bfe74d12" /><Relationship Type="http://schemas.openxmlformats.org/officeDocument/2006/relationships/slide" Target="/ppt/slides/slide7.xml" Id="R8177db2a89b7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9168a24d6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3003d46b64216" /><Relationship Type="http://schemas.openxmlformats.org/officeDocument/2006/relationships/theme" Target="/ppt/slideMasters/theme/theme1.xml" Id="R07b083e96cc5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3003d46b6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ec592d1b9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b2963d296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14a0be6e4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2351b5979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0e72329e1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440ad99d546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3cde99407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SYNNØVE TUNHEIM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