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67f4a5662f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43b8331bc14d0a"/>
  </p:sldMasterIdLst>
  <p:sldIdLst>
    <p:sldId xmlns:r="http://schemas.openxmlformats.org/officeDocument/2006/relationships" id="256" r:id="R0cea630ad8d640a8"/>
    <p:sldId xmlns:r="http://schemas.openxmlformats.org/officeDocument/2006/relationships" id="257" r:id="R521bd0e3ad114ba1"/>
    <p:sldId xmlns:r="http://schemas.openxmlformats.org/officeDocument/2006/relationships" id="258" r:id="R134bd3519f9c4da4"/>
    <p:sldId xmlns:r="http://schemas.openxmlformats.org/officeDocument/2006/relationships" id="259" r:id="R5cf3dbe6eb914e95"/>
    <p:sldId xmlns:r="http://schemas.openxmlformats.org/officeDocument/2006/relationships" id="260" r:id="Rc488467c3d984d39"/>
    <p:sldId xmlns:r="http://schemas.openxmlformats.org/officeDocument/2006/relationships" id="261" r:id="R04a78043bd7f4bb1"/>
    <p:sldId xmlns:r="http://schemas.openxmlformats.org/officeDocument/2006/relationships" id="262" r:id="R5882905503dd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3b8331bc14d0a" /><Relationship Type="http://schemas.openxmlformats.org/officeDocument/2006/relationships/slide" Target="/ppt/slides/slide1.xml" Id="R0cea630ad8d640a8" /><Relationship Type="http://schemas.openxmlformats.org/officeDocument/2006/relationships/slide" Target="/ppt/slides/slide2.xml" Id="R521bd0e3ad114ba1" /><Relationship Type="http://schemas.openxmlformats.org/officeDocument/2006/relationships/slide" Target="/ppt/slides/slide3.xml" Id="R134bd3519f9c4da4" /><Relationship Type="http://schemas.openxmlformats.org/officeDocument/2006/relationships/slide" Target="/ppt/slides/slide4.xml" Id="R5cf3dbe6eb914e95" /><Relationship Type="http://schemas.openxmlformats.org/officeDocument/2006/relationships/slide" Target="/ppt/slides/slide5.xml" Id="Rc488467c3d984d39" /><Relationship Type="http://schemas.openxmlformats.org/officeDocument/2006/relationships/slide" Target="/ppt/slides/slide6.xml" Id="R04a78043bd7f4bb1" /><Relationship Type="http://schemas.openxmlformats.org/officeDocument/2006/relationships/slide" Target="/ppt/slides/slide7.xml" Id="R5882905503dd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4b79e07c5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79585327d4801" /><Relationship Type="http://schemas.openxmlformats.org/officeDocument/2006/relationships/theme" Target="/ppt/slideMasters/theme/theme1.xml" Id="Rf93f9dce31de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b79585327d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5abace345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bf6bfdc98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7b58a74f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5ced359ff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00950e18646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1c005554a43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e70dbf8494c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NORDLYS.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20 708 145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20 708 145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INVENTEC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