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f16c39b2c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cb86712ca4f09"/>
  </p:sldMasterIdLst>
  <p:sldIdLst>
    <p:sldId xmlns:r="http://schemas.openxmlformats.org/officeDocument/2006/relationships" id="256" r:id="R010697f4a54641ad"/>
    <p:sldId xmlns:r="http://schemas.openxmlformats.org/officeDocument/2006/relationships" id="257" r:id="R0ebf9712cef740ba"/>
    <p:sldId xmlns:r="http://schemas.openxmlformats.org/officeDocument/2006/relationships" id="258" r:id="R262a13dad94f47e7"/>
    <p:sldId xmlns:r="http://schemas.openxmlformats.org/officeDocument/2006/relationships" id="259" r:id="R983add0089554e7d"/>
    <p:sldId xmlns:r="http://schemas.openxmlformats.org/officeDocument/2006/relationships" id="260" r:id="R4cad6b08dd6e4e93"/>
    <p:sldId xmlns:r="http://schemas.openxmlformats.org/officeDocument/2006/relationships" id="261" r:id="R8e9bb9b0ce5843ec"/>
    <p:sldId xmlns:r="http://schemas.openxmlformats.org/officeDocument/2006/relationships" id="262" r:id="R9322b7514e43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cb86712ca4f09" /><Relationship Type="http://schemas.openxmlformats.org/officeDocument/2006/relationships/slide" Target="/ppt/slides/slide1.xml" Id="R010697f4a54641ad" /><Relationship Type="http://schemas.openxmlformats.org/officeDocument/2006/relationships/slide" Target="/ppt/slides/slide2.xml" Id="R0ebf9712cef740ba" /><Relationship Type="http://schemas.openxmlformats.org/officeDocument/2006/relationships/slide" Target="/ppt/slides/slide3.xml" Id="R262a13dad94f47e7" /><Relationship Type="http://schemas.openxmlformats.org/officeDocument/2006/relationships/slide" Target="/ppt/slides/slide4.xml" Id="R983add0089554e7d" /><Relationship Type="http://schemas.openxmlformats.org/officeDocument/2006/relationships/slide" Target="/ppt/slides/slide5.xml" Id="R4cad6b08dd6e4e93" /><Relationship Type="http://schemas.openxmlformats.org/officeDocument/2006/relationships/slide" Target="/ppt/slides/slide6.xml" Id="R8e9bb9b0ce5843ec" /><Relationship Type="http://schemas.openxmlformats.org/officeDocument/2006/relationships/slide" Target="/ppt/slides/slide7.xml" Id="R9322b7514e43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d2ae91376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22e0632c46a6" /><Relationship Type="http://schemas.openxmlformats.org/officeDocument/2006/relationships/theme" Target="/ppt/slideMasters/theme/theme1.xml" Id="Re04cfa25cebb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d22e0632c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9c8da052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12839060b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d72321187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0336bfeb9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28fea193f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2eb47957c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cbca47034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