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aa43b50394b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3cd5e5931849d7"/>
  </p:sldMasterIdLst>
  <p:sldIdLst>
    <p:sldId xmlns:r="http://schemas.openxmlformats.org/officeDocument/2006/relationships" id="256" r:id="R16094d233023468d"/>
    <p:sldId xmlns:r="http://schemas.openxmlformats.org/officeDocument/2006/relationships" id="257" r:id="R13affd7613544ff5"/>
    <p:sldId xmlns:r="http://schemas.openxmlformats.org/officeDocument/2006/relationships" id="258" r:id="R1b00b7517ce5412f"/>
    <p:sldId xmlns:r="http://schemas.openxmlformats.org/officeDocument/2006/relationships" id="259" r:id="R3f7e4f95f2f74c9a"/>
    <p:sldId xmlns:r="http://schemas.openxmlformats.org/officeDocument/2006/relationships" id="260" r:id="R3be81f4d4a974dfa"/>
    <p:sldId xmlns:r="http://schemas.openxmlformats.org/officeDocument/2006/relationships" id="261" r:id="R5bb6650867da42d9"/>
    <p:sldId xmlns:r="http://schemas.openxmlformats.org/officeDocument/2006/relationships" id="262" r:id="R5decf8596ff2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cd5e5931849d7" /><Relationship Type="http://schemas.openxmlformats.org/officeDocument/2006/relationships/slide" Target="/ppt/slides/slide1.xml" Id="R16094d233023468d" /><Relationship Type="http://schemas.openxmlformats.org/officeDocument/2006/relationships/slide" Target="/ppt/slides/slide2.xml" Id="R13affd7613544ff5" /><Relationship Type="http://schemas.openxmlformats.org/officeDocument/2006/relationships/slide" Target="/ppt/slides/slide3.xml" Id="R1b00b7517ce5412f" /><Relationship Type="http://schemas.openxmlformats.org/officeDocument/2006/relationships/slide" Target="/ppt/slides/slide4.xml" Id="R3f7e4f95f2f74c9a" /><Relationship Type="http://schemas.openxmlformats.org/officeDocument/2006/relationships/slide" Target="/ppt/slides/slide5.xml" Id="R3be81f4d4a974dfa" /><Relationship Type="http://schemas.openxmlformats.org/officeDocument/2006/relationships/slide" Target="/ppt/slides/slide6.xml" Id="R5bb6650867da42d9" /><Relationship Type="http://schemas.openxmlformats.org/officeDocument/2006/relationships/slide" Target="/ppt/slides/slide7.xml" Id="R5decf8596ff2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91edc1e704d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329ecf7f94a72" /><Relationship Type="http://schemas.openxmlformats.org/officeDocument/2006/relationships/theme" Target="/ppt/slideMasters/theme/theme1.xml" Id="R39169e98d240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329ecf7f9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4b2833628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c1acbf4e145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36a8855334f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a2f5b3f4142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e59f2efb3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9a97b674a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8afd16778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INVEST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2 725 512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24 117 702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42 725 780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JAKSLAND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Jaksland, Kunnskapsveien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999 287 379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INVEST AS</a:t>
            </a:r>
          </a:p>
        </p:txBody>
      </p:sp>
    </p:spTree>
  </p:cSld>
  <p:clrMapOvr>
    <a:masterClrMapping xmlns:a="http://schemas.openxmlformats.org/drawingml/2006/main"/>
  </p:clrMapOvr>
</p:sld>
</file>