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ce1da74b4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2dbe37e9a452b"/>
  </p:sldMasterIdLst>
  <p:sldIdLst>
    <p:sldId xmlns:r="http://schemas.openxmlformats.org/officeDocument/2006/relationships" id="256" r:id="Rb2cccb4439ec4397"/>
    <p:sldId xmlns:r="http://schemas.openxmlformats.org/officeDocument/2006/relationships" id="257" r:id="Rf0643f322e2f4a68"/>
    <p:sldId xmlns:r="http://schemas.openxmlformats.org/officeDocument/2006/relationships" id="258" r:id="R4828f9b300814fa2"/>
    <p:sldId xmlns:r="http://schemas.openxmlformats.org/officeDocument/2006/relationships" id="259" r:id="Rb29170acdd524d9b"/>
    <p:sldId xmlns:r="http://schemas.openxmlformats.org/officeDocument/2006/relationships" id="260" r:id="Rad3305d047b443e5"/>
    <p:sldId xmlns:r="http://schemas.openxmlformats.org/officeDocument/2006/relationships" id="261" r:id="R24d8a1ebb20c4c20"/>
    <p:sldId xmlns:r="http://schemas.openxmlformats.org/officeDocument/2006/relationships" id="262" r:id="R997a0cc2084c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2dbe37e9a452b" /><Relationship Type="http://schemas.openxmlformats.org/officeDocument/2006/relationships/slide" Target="/ppt/slides/slide1.xml" Id="Rb2cccb4439ec4397" /><Relationship Type="http://schemas.openxmlformats.org/officeDocument/2006/relationships/slide" Target="/ppt/slides/slide2.xml" Id="Rf0643f322e2f4a68" /><Relationship Type="http://schemas.openxmlformats.org/officeDocument/2006/relationships/slide" Target="/ppt/slides/slide3.xml" Id="R4828f9b300814fa2" /><Relationship Type="http://schemas.openxmlformats.org/officeDocument/2006/relationships/slide" Target="/ppt/slides/slide4.xml" Id="Rb29170acdd524d9b" /><Relationship Type="http://schemas.openxmlformats.org/officeDocument/2006/relationships/slide" Target="/ppt/slides/slide5.xml" Id="Rad3305d047b443e5" /><Relationship Type="http://schemas.openxmlformats.org/officeDocument/2006/relationships/slide" Target="/ppt/slides/slide6.xml" Id="R24d8a1ebb20c4c20" /><Relationship Type="http://schemas.openxmlformats.org/officeDocument/2006/relationships/slide" Target="/ppt/slides/slide7.xml" Id="R997a0cc2084c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522c687b8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ffea596f4dd9" /><Relationship Type="http://schemas.openxmlformats.org/officeDocument/2006/relationships/theme" Target="/ppt/slideMasters/theme/theme1.xml" Id="R8f36197fd1fb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9ffea596f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0a2156d0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cba1c0da5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fd838c8e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7ff6662d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805142f6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d6500ff5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a3a8aa9e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STIEN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