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ba5adaa7e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a2cd8ed904d35"/>
  </p:sldMasterIdLst>
  <p:sldIdLst>
    <p:sldId xmlns:r="http://schemas.openxmlformats.org/officeDocument/2006/relationships" id="256" r:id="Rf5eded1dc5254891"/>
    <p:sldId xmlns:r="http://schemas.openxmlformats.org/officeDocument/2006/relationships" id="257" r:id="R0f4d3e5836c643ae"/>
    <p:sldId xmlns:r="http://schemas.openxmlformats.org/officeDocument/2006/relationships" id="258" r:id="Rd761d1378c574eb0"/>
    <p:sldId xmlns:r="http://schemas.openxmlformats.org/officeDocument/2006/relationships" id="259" r:id="R5c285951bf784ebe"/>
    <p:sldId xmlns:r="http://schemas.openxmlformats.org/officeDocument/2006/relationships" id="260" r:id="R1afbd84033ef424c"/>
    <p:sldId xmlns:r="http://schemas.openxmlformats.org/officeDocument/2006/relationships" id="261" r:id="R79d7684361194439"/>
    <p:sldId xmlns:r="http://schemas.openxmlformats.org/officeDocument/2006/relationships" id="262" r:id="R3ce2467de62d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a2cd8ed904d35" /><Relationship Type="http://schemas.openxmlformats.org/officeDocument/2006/relationships/slide" Target="/ppt/slides/slide1.xml" Id="Rf5eded1dc5254891" /><Relationship Type="http://schemas.openxmlformats.org/officeDocument/2006/relationships/slide" Target="/ppt/slides/slide2.xml" Id="R0f4d3e5836c643ae" /><Relationship Type="http://schemas.openxmlformats.org/officeDocument/2006/relationships/slide" Target="/ppt/slides/slide3.xml" Id="Rd761d1378c574eb0" /><Relationship Type="http://schemas.openxmlformats.org/officeDocument/2006/relationships/slide" Target="/ppt/slides/slide4.xml" Id="R5c285951bf784ebe" /><Relationship Type="http://schemas.openxmlformats.org/officeDocument/2006/relationships/slide" Target="/ppt/slides/slide5.xml" Id="R1afbd84033ef424c" /><Relationship Type="http://schemas.openxmlformats.org/officeDocument/2006/relationships/slide" Target="/ppt/slides/slide6.xml" Id="R79d7684361194439" /><Relationship Type="http://schemas.openxmlformats.org/officeDocument/2006/relationships/slide" Target="/ppt/slides/slide7.xml" Id="R3ce2467de62d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fa97d84c540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3dd7e7fdf4475" /><Relationship Type="http://schemas.openxmlformats.org/officeDocument/2006/relationships/theme" Target="/ppt/slideMasters/theme/theme1.xml" Id="Ra6cbe223f66e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f3dd7e7fdf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68a9af0e7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833111fab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8316dc6b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2c4e58af945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a063a6fce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a34bd2fad4a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01b60ff89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THUNE 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 ØKONOMISTYRING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1 357 955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−252 083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Thunes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999 253 571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THUNE ØKONOMISTYRING AS</a:t>
            </a:r>
          </a:p>
        </p:txBody>
      </p:sp>
    </p:spTree>
  </p:cSld>
  <p:clrMapOvr>
    <a:masterClrMapping xmlns:a="http://schemas.openxmlformats.org/drawingml/2006/main"/>
  </p:clrMapOvr>
</p:sld>
</file>