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47f0695ad74a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fe38e230c41fd"/>
  </p:sldMasterIdLst>
  <p:sldIdLst>
    <p:sldId xmlns:r="http://schemas.openxmlformats.org/officeDocument/2006/relationships" id="256" r:id="R740ff7c7952a4593"/>
    <p:sldId xmlns:r="http://schemas.openxmlformats.org/officeDocument/2006/relationships" id="257" r:id="Rb63e155d180748b8"/>
    <p:sldId xmlns:r="http://schemas.openxmlformats.org/officeDocument/2006/relationships" id="258" r:id="Re4815dad036b4091"/>
    <p:sldId xmlns:r="http://schemas.openxmlformats.org/officeDocument/2006/relationships" id="259" r:id="Rd9412dfa5b9741e7"/>
    <p:sldId xmlns:r="http://schemas.openxmlformats.org/officeDocument/2006/relationships" id="260" r:id="Rba16454cb80944bc"/>
    <p:sldId xmlns:r="http://schemas.openxmlformats.org/officeDocument/2006/relationships" id="261" r:id="R886d89ae2fde482b"/>
    <p:sldId xmlns:r="http://schemas.openxmlformats.org/officeDocument/2006/relationships" id="262" r:id="Re213a67ea0884b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fe38e230c41fd" /><Relationship Type="http://schemas.openxmlformats.org/officeDocument/2006/relationships/slide" Target="/ppt/slides/slide1.xml" Id="R740ff7c7952a4593" /><Relationship Type="http://schemas.openxmlformats.org/officeDocument/2006/relationships/slide" Target="/ppt/slides/slide2.xml" Id="Rb63e155d180748b8" /><Relationship Type="http://schemas.openxmlformats.org/officeDocument/2006/relationships/slide" Target="/ppt/slides/slide3.xml" Id="Re4815dad036b4091" /><Relationship Type="http://schemas.openxmlformats.org/officeDocument/2006/relationships/slide" Target="/ppt/slides/slide4.xml" Id="Rd9412dfa5b9741e7" /><Relationship Type="http://schemas.openxmlformats.org/officeDocument/2006/relationships/slide" Target="/ppt/slides/slide5.xml" Id="Rba16454cb80944bc" /><Relationship Type="http://schemas.openxmlformats.org/officeDocument/2006/relationships/slide" Target="/ppt/slides/slide6.xml" Id="R886d89ae2fde482b" /><Relationship Type="http://schemas.openxmlformats.org/officeDocument/2006/relationships/slide" Target="/ppt/slides/slide7.xml" Id="Re213a67ea0884b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35b4e1cc04a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8328bd1304387" /><Relationship Type="http://schemas.openxmlformats.org/officeDocument/2006/relationships/theme" Target="/ppt/slideMasters/theme/theme1.xml" Id="R0362320fae724d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c8328bd13043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bc43070b349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f598f2a74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f712330814e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3eae12cf648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7b8f23c6444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924b8ee194f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c13d4543f41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ALEIDA AS ble etablert [år] og holder til i Andabeløy.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846 225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6 252 705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ALF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Andabeløy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4434 Andabeløy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alf.danielsen@hotmail.no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999 250 130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