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c6f5683f0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d18940ad341c5"/>
  </p:sldMasterIdLst>
  <p:sldIdLst>
    <p:sldId xmlns:r="http://schemas.openxmlformats.org/officeDocument/2006/relationships" id="256" r:id="R6f171cdcef9a4fe1"/>
    <p:sldId xmlns:r="http://schemas.openxmlformats.org/officeDocument/2006/relationships" id="257" r:id="R79327f172c7242ef"/>
    <p:sldId xmlns:r="http://schemas.openxmlformats.org/officeDocument/2006/relationships" id="258" r:id="Rc2422319676d4a00"/>
    <p:sldId xmlns:r="http://schemas.openxmlformats.org/officeDocument/2006/relationships" id="259" r:id="Rce53c04dd9ad4b2a"/>
    <p:sldId xmlns:r="http://schemas.openxmlformats.org/officeDocument/2006/relationships" id="260" r:id="R47c9d96a60c74b1e"/>
    <p:sldId xmlns:r="http://schemas.openxmlformats.org/officeDocument/2006/relationships" id="261" r:id="R4298c59926194cf8"/>
    <p:sldId xmlns:r="http://schemas.openxmlformats.org/officeDocument/2006/relationships" id="262" r:id="Rf30727c58fcc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d18940ad341c5" /><Relationship Type="http://schemas.openxmlformats.org/officeDocument/2006/relationships/slide" Target="/ppt/slides/slide1.xml" Id="R6f171cdcef9a4fe1" /><Relationship Type="http://schemas.openxmlformats.org/officeDocument/2006/relationships/slide" Target="/ppt/slides/slide2.xml" Id="R79327f172c7242ef" /><Relationship Type="http://schemas.openxmlformats.org/officeDocument/2006/relationships/slide" Target="/ppt/slides/slide3.xml" Id="Rc2422319676d4a00" /><Relationship Type="http://schemas.openxmlformats.org/officeDocument/2006/relationships/slide" Target="/ppt/slides/slide4.xml" Id="Rce53c04dd9ad4b2a" /><Relationship Type="http://schemas.openxmlformats.org/officeDocument/2006/relationships/slide" Target="/ppt/slides/slide5.xml" Id="R47c9d96a60c74b1e" /><Relationship Type="http://schemas.openxmlformats.org/officeDocument/2006/relationships/slide" Target="/ppt/slides/slide6.xml" Id="R4298c59926194cf8" /><Relationship Type="http://schemas.openxmlformats.org/officeDocument/2006/relationships/slide" Target="/ppt/slides/slide7.xml" Id="Rf30727c58fcc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2701b64d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95e0d4c2044eb" /><Relationship Type="http://schemas.openxmlformats.org/officeDocument/2006/relationships/theme" Target="/ppt/slideMasters/theme/theme1.xml" Id="R5e3a6449499b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95e0d4c20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65b9d053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e054412e8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d541d011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0489551f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f9baeb03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c99b959f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1c406483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