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96f89df10840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36acea1baf42ed"/>
  </p:sldMasterIdLst>
  <p:sldIdLst>
    <p:sldId xmlns:r="http://schemas.openxmlformats.org/officeDocument/2006/relationships" id="256" r:id="R9e382b5786f84d57"/>
    <p:sldId xmlns:r="http://schemas.openxmlformats.org/officeDocument/2006/relationships" id="257" r:id="Rd0baeeca425b4d31"/>
    <p:sldId xmlns:r="http://schemas.openxmlformats.org/officeDocument/2006/relationships" id="258" r:id="R09544cecfa264986"/>
    <p:sldId xmlns:r="http://schemas.openxmlformats.org/officeDocument/2006/relationships" id="259" r:id="R46923087766f432d"/>
    <p:sldId xmlns:r="http://schemas.openxmlformats.org/officeDocument/2006/relationships" id="260" r:id="R99f1229a26754c3d"/>
    <p:sldId xmlns:r="http://schemas.openxmlformats.org/officeDocument/2006/relationships" id="261" r:id="R4a811ab699104703"/>
    <p:sldId xmlns:r="http://schemas.openxmlformats.org/officeDocument/2006/relationships" id="262" r:id="Rc09dab9ccdba4d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6acea1baf42ed" /><Relationship Type="http://schemas.openxmlformats.org/officeDocument/2006/relationships/slide" Target="/ppt/slides/slide1.xml" Id="R9e382b5786f84d57" /><Relationship Type="http://schemas.openxmlformats.org/officeDocument/2006/relationships/slide" Target="/ppt/slides/slide2.xml" Id="Rd0baeeca425b4d31" /><Relationship Type="http://schemas.openxmlformats.org/officeDocument/2006/relationships/slide" Target="/ppt/slides/slide3.xml" Id="R09544cecfa264986" /><Relationship Type="http://schemas.openxmlformats.org/officeDocument/2006/relationships/slide" Target="/ppt/slides/slide4.xml" Id="R46923087766f432d" /><Relationship Type="http://schemas.openxmlformats.org/officeDocument/2006/relationships/slide" Target="/ppt/slides/slide5.xml" Id="R99f1229a26754c3d" /><Relationship Type="http://schemas.openxmlformats.org/officeDocument/2006/relationships/slide" Target="/ppt/slides/slide6.xml" Id="R4a811ab699104703" /><Relationship Type="http://schemas.openxmlformats.org/officeDocument/2006/relationships/slide" Target="/ppt/slides/slide7.xml" Id="Rc09dab9ccdba4d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37e0e565e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b60d4592941a5" /><Relationship Type="http://schemas.openxmlformats.org/officeDocument/2006/relationships/theme" Target="/ppt/slideMasters/theme/theme1.xml" Id="R2388da078647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db60d4592941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2eca9055347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45e31ff7749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12c9b71aa4c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bcac9c576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270e5381c48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ac3f9160249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c3627c15c44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ELIMAR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ELIMAR INVEST AS ble etablert [år] og holder til i Breistein.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2 693 016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VELLINGA ERIK JOHANN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Breisteinvegen 182B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5111 Breistein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999 235 417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