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60dec15da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87765be3c4280"/>
  </p:sldMasterIdLst>
  <p:sldIdLst>
    <p:sldId xmlns:r="http://schemas.openxmlformats.org/officeDocument/2006/relationships" id="256" r:id="R94234d38da0a4289"/>
    <p:sldId xmlns:r="http://schemas.openxmlformats.org/officeDocument/2006/relationships" id="257" r:id="R74d0f2047afa4f6f"/>
    <p:sldId xmlns:r="http://schemas.openxmlformats.org/officeDocument/2006/relationships" id="258" r:id="R89f190062e084309"/>
    <p:sldId xmlns:r="http://schemas.openxmlformats.org/officeDocument/2006/relationships" id="259" r:id="R986a47f26d3143da"/>
    <p:sldId xmlns:r="http://schemas.openxmlformats.org/officeDocument/2006/relationships" id="260" r:id="Re2e60471daca4284"/>
    <p:sldId xmlns:r="http://schemas.openxmlformats.org/officeDocument/2006/relationships" id="261" r:id="R526305680b134f35"/>
    <p:sldId xmlns:r="http://schemas.openxmlformats.org/officeDocument/2006/relationships" id="262" r:id="Rbfa313bf8c35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87765be3c4280" /><Relationship Type="http://schemas.openxmlformats.org/officeDocument/2006/relationships/slide" Target="/ppt/slides/slide1.xml" Id="R94234d38da0a4289" /><Relationship Type="http://schemas.openxmlformats.org/officeDocument/2006/relationships/slide" Target="/ppt/slides/slide2.xml" Id="R74d0f2047afa4f6f" /><Relationship Type="http://schemas.openxmlformats.org/officeDocument/2006/relationships/slide" Target="/ppt/slides/slide3.xml" Id="R89f190062e084309" /><Relationship Type="http://schemas.openxmlformats.org/officeDocument/2006/relationships/slide" Target="/ppt/slides/slide4.xml" Id="R986a47f26d3143da" /><Relationship Type="http://schemas.openxmlformats.org/officeDocument/2006/relationships/slide" Target="/ppt/slides/slide5.xml" Id="Re2e60471daca4284" /><Relationship Type="http://schemas.openxmlformats.org/officeDocument/2006/relationships/slide" Target="/ppt/slides/slide6.xml" Id="R526305680b134f35" /><Relationship Type="http://schemas.openxmlformats.org/officeDocument/2006/relationships/slide" Target="/ppt/slides/slide7.xml" Id="Rbfa313bf8c35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c1fa610cd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6d7476624420" /><Relationship Type="http://schemas.openxmlformats.org/officeDocument/2006/relationships/theme" Target="/ppt/slideMasters/theme/theme1.xml" Id="Rfee8100307ad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e6d747662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351b2612f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7718dde19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3f6e8e20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c5a4aec59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1044e0a64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79489155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c6ec492b9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