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78009aad2142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aa82c6424045bb"/>
  </p:sldMasterIdLst>
  <p:sldIdLst>
    <p:sldId xmlns:r="http://schemas.openxmlformats.org/officeDocument/2006/relationships" id="256" r:id="R6b4eb24788274bae"/>
    <p:sldId xmlns:r="http://schemas.openxmlformats.org/officeDocument/2006/relationships" id="257" r:id="Re82def173f2b4f47"/>
    <p:sldId xmlns:r="http://schemas.openxmlformats.org/officeDocument/2006/relationships" id="258" r:id="R832c7caa9bb5432d"/>
    <p:sldId xmlns:r="http://schemas.openxmlformats.org/officeDocument/2006/relationships" id="259" r:id="R397696eba4824d97"/>
    <p:sldId xmlns:r="http://schemas.openxmlformats.org/officeDocument/2006/relationships" id="260" r:id="R1ca941dd7a474678"/>
    <p:sldId xmlns:r="http://schemas.openxmlformats.org/officeDocument/2006/relationships" id="261" r:id="Ra3175636993448a7"/>
    <p:sldId xmlns:r="http://schemas.openxmlformats.org/officeDocument/2006/relationships" id="262" r:id="Rdb0663e2b4ea41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a82c6424045bb" /><Relationship Type="http://schemas.openxmlformats.org/officeDocument/2006/relationships/slide" Target="/ppt/slides/slide1.xml" Id="R6b4eb24788274bae" /><Relationship Type="http://schemas.openxmlformats.org/officeDocument/2006/relationships/slide" Target="/ppt/slides/slide2.xml" Id="Re82def173f2b4f47" /><Relationship Type="http://schemas.openxmlformats.org/officeDocument/2006/relationships/slide" Target="/ppt/slides/slide3.xml" Id="R832c7caa9bb5432d" /><Relationship Type="http://schemas.openxmlformats.org/officeDocument/2006/relationships/slide" Target="/ppt/slides/slide4.xml" Id="R397696eba4824d97" /><Relationship Type="http://schemas.openxmlformats.org/officeDocument/2006/relationships/slide" Target="/ppt/slides/slide5.xml" Id="R1ca941dd7a474678" /><Relationship Type="http://schemas.openxmlformats.org/officeDocument/2006/relationships/slide" Target="/ppt/slides/slide6.xml" Id="Ra3175636993448a7" /><Relationship Type="http://schemas.openxmlformats.org/officeDocument/2006/relationships/slide" Target="/ppt/slides/slide7.xml" Id="Rdb0663e2b4ea41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d60d3a4fb846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0069246524892" /><Relationship Type="http://schemas.openxmlformats.org/officeDocument/2006/relationships/theme" Target="/ppt/slideMasters/theme/theme1.xml" Id="Rf6468010e9544b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500692465248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7362875e24b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174fe03f848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7f0f0bea141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9f32dfecc47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718e49a4246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8e42e47564a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eb94ad46f40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ARP HOLDING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−1 819 102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1 439 784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EGGUM  –  50,2 %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EGGUM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EGGUM TJELTA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EGGUM  –  16,6 %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erling@klingenberghotel.no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999 203 728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