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7adecb993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2c47b03e5422c"/>
  </p:sldMasterIdLst>
  <p:sldIdLst>
    <p:sldId xmlns:r="http://schemas.openxmlformats.org/officeDocument/2006/relationships" id="256" r:id="Rc3874f83647f4d30"/>
    <p:sldId xmlns:r="http://schemas.openxmlformats.org/officeDocument/2006/relationships" id="257" r:id="R90ae77375ada43a9"/>
    <p:sldId xmlns:r="http://schemas.openxmlformats.org/officeDocument/2006/relationships" id="258" r:id="R6cef0e7b1035497d"/>
    <p:sldId xmlns:r="http://schemas.openxmlformats.org/officeDocument/2006/relationships" id="259" r:id="Rd0414ee515fd4ee0"/>
    <p:sldId xmlns:r="http://schemas.openxmlformats.org/officeDocument/2006/relationships" id="260" r:id="R2d507c86185040c3"/>
    <p:sldId xmlns:r="http://schemas.openxmlformats.org/officeDocument/2006/relationships" id="261" r:id="R627869db08dd4b8a"/>
    <p:sldId xmlns:r="http://schemas.openxmlformats.org/officeDocument/2006/relationships" id="262" r:id="Re6622e10cb1e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2c47b03e5422c" /><Relationship Type="http://schemas.openxmlformats.org/officeDocument/2006/relationships/slide" Target="/ppt/slides/slide1.xml" Id="Rc3874f83647f4d30" /><Relationship Type="http://schemas.openxmlformats.org/officeDocument/2006/relationships/slide" Target="/ppt/slides/slide2.xml" Id="R90ae77375ada43a9" /><Relationship Type="http://schemas.openxmlformats.org/officeDocument/2006/relationships/slide" Target="/ppt/slides/slide3.xml" Id="R6cef0e7b1035497d" /><Relationship Type="http://schemas.openxmlformats.org/officeDocument/2006/relationships/slide" Target="/ppt/slides/slide4.xml" Id="Rd0414ee515fd4ee0" /><Relationship Type="http://schemas.openxmlformats.org/officeDocument/2006/relationships/slide" Target="/ppt/slides/slide5.xml" Id="R2d507c86185040c3" /><Relationship Type="http://schemas.openxmlformats.org/officeDocument/2006/relationships/slide" Target="/ppt/slides/slide6.xml" Id="R627869db08dd4b8a" /><Relationship Type="http://schemas.openxmlformats.org/officeDocument/2006/relationships/slide" Target="/ppt/slides/slide7.xml" Id="Re6622e10cb1e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f1cfe95f4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d67259f854b97" /><Relationship Type="http://schemas.openxmlformats.org/officeDocument/2006/relationships/theme" Target="/ppt/slideMasters/theme/theme1.xml" Id="Rec1d692e9e4d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d67259f85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6f40c1df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5d5b72ca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b1e7ee3f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f5d07baf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380740fd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4a198fb8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ca9f637d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