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d00cce3e7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3bce03a714b00"/>
  </p:sldMasterIdLst>
  <p:sldIdLst>
    <p:sldId xmlns:r="http://schemas.openxmlformats.org/officeDocument/2006/relationships" id="256" r:id="Rd231019cebe24a94"/>
    <p:sldId xmlns:r="http://schemas.openxmlformats.org/officeDocument/2006/relationships" id="257" r:id="R351b5d9ff9014a80"/>
    <p:sldId xmlns:r="http://schemas.openxmlformats.org/officeDocument/2006/relationships" id="258" r:id="R35bc63281ed74374"/>
    <p:sldId xmlns:r="http://schemas.openxmlformats.org/officeDocument/2006/relationships" id="259" r:id="R1ec9e39575874745"/>
    <p:sldId xmlns:r="http://schemas.openxmlformats.org/officeDocument/2006/relationships" id="260" r:id="R7fbebde999ab4def"/>
    <p:sldId xmlns:r="http://schemas.openxmlformats.org/officeDocument/2006/relationships" id="261" r:id="R49fa02bc9c77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3bce03a714b00" /><Relationship Type="http://schemas.openxmlformats.org/officeDocument/2006/relationships/slide" Target="/ppt/slides/slide1.xml" Id="Rd231019cebe24a94" /><Relationship Type="http://schemas.openxmlformats.org/officeDocument/2006/relationships/slide" Target="/ppt/slides/slide2.xml" Id="R351b5d9ff9014a80" /><Relationship Type="http://schemas.openxmlformats.org/officeDocument/2006/relationships/slide" Target="/ppt/slides/slide3.xml" Id="R35bc63281ed74374" /><Relationship Type="http://schemas.openxmlformats.org/officeDocument/2006/relationships/slide" Target="/ppt/slides/slide4.xml" Id="R1ec9e39575874745" /><Relationship Type="http://schemas.openxmlformats.org/officeDocument/2006/relationships/slide" Target="/ppt/slides/slide5.xml" Id="R7fbebde999ab4def" /><Relationship Type="http://schemas.openxmlformats.org/officeDocument/2006/relationships/slide" Target="/ppt/slides/slide6.xml" Id="R49fa02bc9c77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7f71df34c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4018f26d4041" /><Relationship Type="http://schemas.openxmlformats.org/officeDocument/2006/relationships/theme" Target="/ppt/slideMasters/theme/theme1.xml" Id="Rc5930fc4b552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b4018f26d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02eb8931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12fd7fb6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b9aa0e3b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29bea9d3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c7fbf20d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7b7f2471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