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8a0f9b5ca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450b030d24f0f"/>
  </p:sldMasterIdLst>
  <p:sldIdLst>
    <p:sldId xmlns:r="http://schemas.openxmlformats.org/officeDocument/2006/relationships" id="256" r:id="R006d0ec687f54a39"/>
    <p:sldId xmlns:r="http://schemas.openxmlformats.org/officeDocument/2006/relationships" id="257" r:id="R4eae86e08f754472"/>
    <p:sldId xmlns:r="http://schemas.openxmlformats.org/officeDocument/2006/relationships" id="258" r:id="R95794a7784f845ac"/>
    <p:sldId xmlns:r="http://schemas.openxmlformats.org/officeDocument/2006/relationships" id="259" r:id="R2aa4c325b775441f"/>
    <p:sldId xmlns:r="http://schemas.openxmlformats.org/officeDocument/2006/relationships" id="260" r:id="R71bb089152e64c9f"/>
    <p:sldId xmlns:r="http://schemas.openxmlformats.org/officeDocument/2006/relationships" id="261" r:id="R1fb953b3b029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450b030d24f0f" /><Relationship Type="http://schemas.openxmlformats.org/officeDocument/2006/relationships/slide" Target="/ppt/slides/slide1.xml" Id="R006d0ec687f54a39" /><Relationship Type="http://schemas.openxmlformats.org/officeDocument/2006/relationships/slide" Target="/ppt/slides/slide2.xml" Id="R4eae86e08f754472" /><Relationship Type="http://schemas.openxmlformats.org/officeDocument/2006/relationships/slide" Target="/ppt/slides/slide3.xml" Id="R95794a7784f845ac" /><Relationship Type="http://schemas.openxmlformats.org/officeDocument/2006/relationships/slide" Target="/ppt/slides/slide4.xml" Id="R2aa4c325b775441f" /><Relationship Type="http://schemas.openxmlformats.org/officeDocument/2006/relationships/slide" Target="/ppt/slides/slide5.xml" Id="R71bb089152e64c9f" /><Relationship Type="http://schemas.openxmlformats.org/officeDocument/2006/relationships/slide" Target="/ppt/slides/slide6.xml" Id="R1fb953b3b029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19dde319c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809bcd5564d05" /><Relationship Type="http://schemas.openxmlformats.org/officeDocument/2006/relationships/theme" Target="/ppt/slideMasters/theme/theme1.xml" Id="R59d483c439f4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809bcd556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a89cc469a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981ab72ad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47132352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f45941689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10289482a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3c9b9a23d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