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77e2800b8f4e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5b82b74f004e64"/>
  </p:sldMasterIdLst>
  <p:sldIdLst>
    <p:sldId xmlns:r="http://schemas.openxmlformats.org/officeDocument/2006/relationships" id="256" r:id="Rea0add3d36f64854"/>
    <p:sldId xmlns:r="http://schemas.openxmlformats.org/officeDocument/2006/relationships" id="257" r:id="R92b79ec3a0644c35"/>
    <p:sldId xmlns:r="http://schemas.openxmlformats.org/officeDocument/2006/relationships" id="258" r:id="R15a68c98009e4c10"/>
    <p:sldId xmlns:r="http://schemas.openxmlformats.org/officeDocument/2006/relationships" id="259" r:id="Rfaaf7d0a91b042d8"/>
    <p:sldId xmlns:r="http://schemas.openxmlformats.org/officeDocument/2006/relationships" id="260" r:id="R0badca0c06894d07"/>
    <p:sldId xmlns:r="http://schemas.openxmlformats.org/officeDocument/2006/relationships" id="261" r:id="Reb4309de8fd940db"/>
    <p:sldId xmlns:r="http://schemas.openxmlformats.org/officeDocument/2006/relationships" id="262" r:id="R2be3884b39d341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b82b74f004e64" /><Relationship Type="http://schemas.openxmlformats.org/officeDocument/2006/relationships/slide" Target="/ppt/slides/slide1.xml" Id="Rea0add3d36f64854" /><Relationship Type="http://schemas.openxmlformats.org/officeDocument/2006/relationships/slide" Target="/ppt/slides/slide2.xml" Id="R92b79ec3a0644c35" /><Relationship Type="http://schemas.openxmlformats.org/officeDocument/2006/relationships/slide" Target="/ppt/slides/slide3.xml" Id="R15a68c98009e4c10" /><Relationship Type="http://schemas.openxmlformats.org/officeDocument/2006/relationships/slide" Target="/ppt/slides/slide4.xml" Id="Rfaaf7d0a91b042d8" /><Relationship Type="http://schemas.openxmlformats.org/officeDocument/2006/relationships/slide" Target="/ppt/slides/slide5.xml" Id="R0badca0c06894d07" /><Relationship Type="http://schemas.openxmlformats.org/officeDocument/2006/relationships/slide" Target="/ppt/slides/slide6.xml" Id="Reb4309de8fd940db" /><Relationship Type="http://schemas.openxmlformats.org/officeDocument/2006/relationships/slide" Target="/ppt/slides/slide7.xml" Id="R2be3884b39d341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6ea1748a145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63b02a4e941e3" /><Relationship Type="http://schemas.openxmlformats.org/officeDocument/2006/relationships/theme" Target="/ppt/slideMasters/theme/theme1.xml" Id="R38a75f96aa1848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a63b02a4e941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e7c91775f4e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dd8a0401246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251a4c1bc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538e3862c40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2480fd4ac4a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5f3685f6149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8cfa9c2ba49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30 339 187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8 112 788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107 671 375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154 654 284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ØKONOMIRÅDGIVNING HOLDING AS  –  30,5 %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 INVEST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OWREN LISBETH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ØKONOMI &amp; RÅDGIVNING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SVARTEPUTTEN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999 173 411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