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d1a2cac92e44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dd7eef2cd741ec"/>
  </p:sldMasterIdLst>
  <p:sldIdLst>
    <p:sldId xmlns:r="http://schemas.openxmlformats.org/officeDocument/2006/relationships" id="256" r:id="R91910232b2a6476e"/>
    <p:sldId xmlns:r="http://schemas.openxmlformats.org/officeDocument/2006/relationships" id="257" r:id="Rd9c3662027164801"/>
    <p:sldId xmlns:r="http://schemas.openxmlformats.org/officeDocument/2006/relationships" id="258" r:id="R7576619e97e8405f"/>
    <p:sldId xmlns:r="http://schemas.openxmlformats.org/officeDocument/2006/relationships" id="259" r:id="R91c6669b4c8349f4"/>
    <p:sldId xmlns:r="http://schemas.openxmlformats.org/officeDocument/2006/relationships" id="260" r:id="R77245ddd9c6f4869"/>
    <p:sldId xmlns:r="http://schemas.openxmlformats.org/officeDocument/2006/relationships" id="261" r:id="Re8282994702a487e"/>
    <p:sldId xmlns:r="http://schemas.openxmlformats.org/officeDocument/2006/relationships" id="262" r:id="R86d687455dbe4f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dd7eef2cd741ec" /><Relationship Type="http://schemas.openxmlformats.org/officeDocument/2006/relationships/slide" Target="/ppt/slides/slide1.xml" Id="R91910232b2a6476e" /><Relationship Type="http://schemas.openxmlformats.org/officeDocument/2006/relationships/slide" Target="/ppt/slides/slide2.xml" Id="Rd9c3662027164801" /><Relationship Type="http://schemas.openxmlformats.org/officeDocument/2006/relationships/slide" Target="/ppt/slides/slide3.xml" Id="R7576619e97e8405f" /><Relationship Type="http://schemas.openxmlformats.org/officeDocument/2006/relationships/slide" Target="/ppt/slides/slide4.xml" Id="R91c6669b4c8349f4" /><Relationship Type="http://schemas.openxmlformats.org/officeDocument/2006/relationships/slide" Target="/ppt/slides/slide5.xml" Id="R77245ddd9c6f4869" /><Relationship Type="http://schemas.openxmlformats.org/officeDocument/2006/relationships/slide" Target="/ppt/slides/slide6.xml" Id="Re8282994702a487e" /><Relationship Type="http://schemas.openxmlformats.org/officeDocument/2006/relationships/slide" Target="/ppt/slides/slide7.xml" Id="R86d687455dbe4f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e810045e14a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88d94154f41df" /><Relationship Type="http://schemas.openxmlformats.org/officeDocument/2006/relationships/theme" Target="/ppt/slideMasters/theme/theme1.xml" Id="Rdee158a42c3f49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e88d94154f41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093d56e954c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f254e1bf242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d7b2e03db46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6063440c543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dd42ce78a4f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faab35d0d47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4402d4acb4e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2 325 288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2 205 142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17 916 926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20 263 088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MURI 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999 143 261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