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a97215f63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ebfd3c92484975"/>
  </p:sldMasterIdLst>
  <p:sldIdLst>
    <p:sldId xmlns:r="http://schemas.openxmlformats.org/officeDocument/2006/relationships" id="256" r:id="Ra6f8d405c3ec46a3"/>
    <p:sldId xmlns:r="http://schemas.openxmlformats.org/officeDocument/2006/relationships" id="257" r:id="Rebafbe0459474d53"/>
    <p:sldId xmlns:r="http://schemas.openxmlformats.org/officeDocument/2006/relationships" id="258" r:id="Ra6b8e021646b43e5"/>
    <p:sldId xmlns:r="http://schemas.openxmlformats.org/officeDocument/2006/relationships" id="259" r:id="Rca1782db6374406d"/>
    <p:sldId xmlns:r="http://schemas.openxmlformats.org/officeDocument/2006/relationships" id="260" r:id="Rd6da283d127145ab"/>
    <p:sldId xmlns:r="http://schemas.openxmlformats.org/officeDocument/2006/relationships" id="261" r:id="Rb60c546083af4bcf"/>
    <p:sldId xmlns:r="http://schemas.openxmlformats.org/officeDocument/2006/relationships" id="262" r:id="Rc46abc10b76c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bfd3c92484975" /><Relationship Type="http://schemas.openxmlformats.org/officeDocument/2006/relationships/slide" Target="/ppt/slides/slide1.xml" Id="Ra6f8d405c3ec46a3" /><Relationship Type="http://schemas.openxmlformats.org/officeDocument/2006/relationships/slide" Target="/ppt/slides/slide2.xml" Id="Rebafbe0459474d53" /><Relationship Type="http://schemas.openxmlformats.org/officeDocument/2006/relationships/slide" Target="/ppt/slides/slide3.xml" Id="Ra6b8e021646b43e5" /><Relationship Type="http://schemas.openxmlformats.org/officeDocument/2006/relationships/slide" Target="/ppt/slides/slide4.xml" Id="Rca1782db6374406d" /><Relationship Type="http://schemas.openxmlformats.org/officeDocument/2006/relationships/slide" Target="/ppt/slides/slide5.xml" Id="Rd6da283d127145ab" /><Relationship Type="http://schemas.openxmlformats.org/officeDocument/2006/relationships/slide" Target="/ppt/slides/slide6.xml" Id="Rb60c546083af4bcf" /><Relationship Type="http://schemas.openxmlformats.org/officeDocument/2006/relationships/slide" Target="/ppt/slides/slide7.xml" Id="Rc46abc10b76c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9b849d23b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a08f9237420b" /><Relationship Type="http://schemas.openxmlformats.org/officeDocument/2006/relationships/theme" Target="/ppt/slideMasters/theme/theme1.xml" Id="R41307bae5d4a4e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da08f923742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3d1a4c4a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f5f5f618a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a06e1f78b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23d981036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67a75e75048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c32fb48a64a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f83bb064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EVJEN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