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ea5221d1c8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fe0025afa4cdc"/>
  </p:sldMasterIdLst>
  <p:sldIdLst>
    <p:sldId xmlns:r="http://schemas.openxmlformats.org/officeDocument/2006/relationships" id="256" r:id="R4826330a509d4f85"/>
    <p:sldId xmlns:r="http://schemas.openxmlformats.org/officeDocument/2006/relationships" id="257" r:id="R5acd5a892acd4400"/>
    <p:sldId xmlns:r="http://schemas.openxmlformats.org/officeDocument/2006/relationships" id="258" r:id="R35752942ef3a4e83"/>
    <p:sldId xmlns:r="http://schemas.openxmlformats.org/officeDocument/2006/relationships" id="259" r:id="Rb8ced8b8ad4146ff"/>
    <p:sldId xmlns:r="http://schemas.openxmlformats.org/officeDocument/2006/relationships" id="260" r:id="R6543f2d48f814e4d"/>
    <p:sldId xmlns:r="http://schemas.openxmlformats.org/officeDocument/2006/relationships" id="261" r:id="R0f697b81f5ec48d8"/>
    <p:sldId xmlns:r="http://schemas.openxmlformats.org/officeDocument/2006/relationships" id="262" r:id="R93cddd7595a3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fe0025afa4cdc" /><Relationship Type="http://schemas.openxmlformats.org/officeDocument/2006/relationships/slide" Target="/ppt/slides/slide1.xml" Id="R4826330a509d4f85" /><Relationship Type="http://schemas.openxmlformats.org/officeDocument/2006/relationships/slide" Target="/ppt/slides/slide2.xml" Id="R5acd5a892acd4400" /><Relationship Type="http://schemas.openxmlformats.org/officeDocument/2006/relationships/slide" Target="/ppt/slides/slide3.xml" Id="R35752942ef3a4e83" /><Relationship Type="http://schemas.openxmlformats.org/officeDocument/2006/relationships/slide" Target="/ppt/slides/slide4.xml" Id="Rb8ced8b8ad4146ff" /><Relationship Type="http://schemas.openxmlformats.org/officeDocument/2006/relationships/slide" Target="/ppt/slides/slide5.xml" Id="R6543f2d48f814e4d" /><Relationship Type="http://schemas.openxmlformats.org/officeDocument/2006/relationships/slide" Target="/ppt/slides/slide6.xml" Id="R0f697b81f5ec48d8" /><Relationship Type="http://schemas.openxmlformats.org/officeDocument/2006/relationships/slide" Target="/ppt/slides/slide7.xml" Id="R93cddd7595a3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66da6b6a9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a6b3ae0764a07" /><Relationship Type="http://schemas.openxmlformats.org/officeDocument/2006/relationships/theme" Target="/ppt/slideMasters/theme/theme1.xml" Id="R89be515ca020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a6b3ae076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4c4ea65e3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925a1d5f242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35e6ba8e6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15149b844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9efdaad344e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1946191244e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6324720a1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9 528 345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Austråttbråtet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999 050 182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