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adbd9be99640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722db4f8614c48"/>
  </p:sldMasterIdLst>
  <p:sldIdLst>
    <p:sldId xmlns:r="http://schemas.openxmlformats.org/officeDocument/2006/relationships" id="256" r:id="Rfc6a1afa9b5b4641"/>
    <p:sldId xmlns:r="http://schemas.openxmlformats.org/officeDocument/2006/relationships" id="257" r:id="R0b8ecd6e5ca44b79"/>
    <p:sldId xmlns:r="http://schemas.openxmlformats.org/officeDocument/2006/relationships" id="258" r:id="Ree7d19791884433a"/>
    <p:sldId xmlns:r="http://schemas.openxmlformats.org/officeDocument/2006/relationships" id="259" r:id="Rcb2271678d2b4461"/>
    <p:sldId xmlns:r="http://schemas.openxmlformats.org/officeDocument/2006/relationships" id="260" r:id="R69b076b4fe4a4155"/>
    <p:sldId xmlns:r="http://schemas.openxmlformats.org/officeDocument/2006/relationships" id="261" r:id="R0c63b2aa27784788"/>
    <p:sldId xmlns:r="http://schemas.openxmlformats.org/officeDocument/2006/relationships" id="262" r:id="Rb237a6c74dfe42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722db4f8614c48" /><Relationship Type="http://schemas.openxmlformats.org/officeDocument/2006/relationships/slide" Target="/ppt/slides/slide1.xml" Id="Rfc6a1afa9b5b4641" /><Relationship Type="http://schemas.openxmlformats.org/officeDocument/2006/relationships/slide" Target="/ppt/slides/slide2.xml" Id="R0b8ecd6e5ca44b79" /><Relationship Type="http://schemas.openxmlformats.org/officeDocument/2006/relationships/slide" Target="/ppt/slides/slide3.xml" Id="Ree7d19791884433a" /><Relationship Type="http://schemas.openxmlformats.org/officeDocument/2006/relationships/slide" Target="/ppt/slides/slide4.xml" Id="Rcb2271678d2b4461" /><Relationship Type="http://schemas.openxmlformats.org/officeDocument/2006/relationships/slide" Target="/ppt/slides/slide5.xml" Id="R69b076b4fe4a4155" /><Relationship Type="http://schemas.openxmlformats.org/officeDocument/2006/relationships/slide" Target="/ppt/slides/slide6.xml" Id="R0c63b2aa27784788" /><Relationship Type="http://schemas.openxmlformats.org/officeDocument/2006/relationships/slide" Target="/ppt/slides/slide7.xml" Id="Rb237a6c74dfe42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69bfecfc8549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09037d774461c" /><Relationship Type="http://schemas.openxmlformats.org/officeDocument/2006/relationships/theme" Target="/ppt/slideMasters/theme/theme1.xml" Id="R6464c20a093c47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209037d77446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5cb7f007246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7d15facdf45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79fc779b944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ff0a1f6104c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5538fb8254f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f609aea7848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a7f4e19a846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ADVICE INNLANDET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ADVICE INNLANDET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5 803 970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978 950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739 718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1 663 156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3 298 601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ADVICE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post@adviceinnlandet.no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999 039 715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