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aa495c80db4d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8b6ead7f56426c"/>
  </p:sldMasterIdLst>
  <p:sldIdLst>
    <p:sldId xmlns:r="http://schemas.openxmlformats.org/officeDocument/2006/relationships" id="256" r:id="R92a42df15d524807"/>
    <p:sldId xmlns:r="http://schemas.openxmlformats.org/officeDocument/2006/relationships" id="257" r:id="R759362c2677a4048"/>
    <p:sldId xmlns:r="http://schemas.openxmlformats.org/officeDocument/2006/relationships" id="258" r:id="Re48eb6cfa7d54f6b"/>
    <p:sldId xmlns:r="http://schemas.openxmlformats.org/officeDocument/2006/relationships" id="259" r:id="R936009d0eb994647"/>
    <p:sldId xmlns:r="http://schemas.openxmlformats.org/officeDocument/2006/relationships" id="260" r:id="R91fcfaf22d794cd0"/>
    <p:sldId xmlns:r="http://schemas.openxmlformats.org/officeDocument/2006/relationships" id="261" r:id="R26d4ce7774004a8c"/>
    <p:sldId xmlns:r="http://schemas.openxmlformats.org/officeDocument/2006/relationships" id="262" r:id="R1fd1d34075bc44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8b6ead7f56426c" /><Relationship Type="http://schemas.openxmlformats.org/officeDocument/2006/relationships/slide" Target="/ppt/slides/slide1.xml" Id="R92a42df15d524807" /><Relationship Type="http://schemas.openxmlformats.org/officeDocument/2006/relationships/slide" Target="/ppt/slides/slide2.xml" Id="R759362c2677a4048" /><Relationship Type="http://schemas.openxmlformats.org/officeDocument/2006/relationships/slide" Target="/ppt/slides/slide3.xml" Id="Re48eb6cfa7d54f6b" /><Relationship Type="http://schemas.openxmlformats.org/officeDocument/2006/relationships/slide" Target="/ppt/slides/slide4.xml" Id="R936009d0eb994647" /><Relationship Type="http://schemas.openxmlformats.org/officeDocument/2006/relationships/slide" Target="/ppt/slides/slide5.xml" Id="R91fcfaf22d794cd0" /><Relationship Type="http://schemas.openxmlformats.org/officeDocument/2006/relationships/slide" Target="/ppt/slides/slide6.xml" Id="R26d4ce7774004a8c" /><Relationship Type="http://schemas.openxmlformats.org/officeDocument/2006/relationships/slide" Target="/ppt/slides/slide7.xml" Id="R1fd1d34075bc44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6752878f141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b0c2a693f4e89" /><Relationship Type="http://schemas.openxmlformats.org/officeDocument/2006/relationships/theme" Target="/ppt/slideMasters/theme/theme1.xml" Id="Rd2f72738b8f946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8b0c2a693f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34ce89ebf4e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fad4044d043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b19659cf145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8264e9ff549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cd42ff96c43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a7cec406644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89d87ba6f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1 983 470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