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a8202a57c248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535eb6ca024943"/>
  </p:sldMasterIdLst>
  <p:sldIdLst>
    <p:sldId xmlns:r="http://schemas.openxmlformats.org/officeDocument/2006/relationships" id="256" r:id="Rfa0d67aa7982456c"/>
    <p:sldId xmlns:r="http://schemas.openxmlformats.org/officeDocument/2006/relationships" id="257" r:id="R0cbdb5b265fc43b6"/>
    <p:sldId xmlns:r="http://schemas.openxmlformats.org/officeDocument/2006/relationships" id="258" r:id="R890711fd565941e2"/>
    <p:sldId xmlns:r="http://schemas.openxmlformats.org/officeDocument/2006/relationships" id="259" r:id="R7d5a0a0ad60846e6"/>
    <p:sldId xmlns:r="http://schemas.openxmlformats.org/officeDocument/2006/relationships" id="260" r:id="R7077e769368a48b6"/>
    <p:sldId xmlns:r="http://schemas.openxmlformats.org/officeDocument/2006/relationships" id="261" r:id="Rd7087fb01540487b"/>
    <p:sldId xmlns:r="http://schemas.openxmlformats.org/officeDocument/2006/relationships" id="262" r:id="R1a57e4a49d4f48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35eb6ca024943" /><Relationship Type="http://schemas.openxmlformats.org/officeDocument/2006/relationships/slide" Target="/ppt/slides/slide1.xml" Id="Rfa0d67aa7982456c" /><Relationship Type="http://schemas.openxmlformats.org/officeDocument/2006/relationships/slide" Target="/ppt/slides/slide2.xml" Id="R0cbdb5b265fc43b6" /><Relationship Type="http://schemas.openxmlformats.org/officeDocument/2006/relationships/slide" Target="/ppt/slides/slide3.xml" Id="R890711fd565941e2" /><Relationship Type="http://schemas.openxmlformats.org/officeDocument/2006/relationships/slide" Target="/ppt/slides/slide4.xml" Id="R7d5a0a0ad60846e6" /><Relationship Type="http://schemas.openxmlformats.org/officeDocument/2006/relationships/slide" Target="/ppt/slides/slide5.xml" Id="R7077e769368a48b6" /><Relationship Type="http://schemas.openxmlformats.org/officeDocument/2006/relationships/slide" Target="/ppt/slides/slide6.xml" Id="Rd7087fb01540487b" /><Relationship Type="http://schemas.openxmlformats.org/officeDocument/2006/relationships/slide" Target="/ppt/slides/slide7.xml" Id="R1a57e4a49d4f48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56000cdf84f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388a7775d4277" /><Relationship Type="http://schemas.openxmlformats.org/officeDocument/2006/relationships/theme" Target="/ppt/slideMasters/theme/theme1.xml" Id="Rd4b7e09e34fc4a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388a7775d42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f2ba0879e4b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9aa7a881246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4fdc8ce6b4c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a47b9d4c841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bf4e3f57341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3c4fb4cab45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994316f2249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5C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10 828 553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10 924 187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ROLF MARTIN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DIDRIK JOYS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FRIDTJOF JOYS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SUNNIVA JOYS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JOYS-CHRISTENSEN SIGRID C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998 696 119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