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7120c603d0546c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97b4e408b8e411c"/>
  </p:sldMasterIdLst>
  <p:sldIdLst>
    <p:sldId xmlns:r="http://schemas.openxmlformats.org/officeDocument/2006/relationships" id="256" r:id="R094dfd0d87544098"/>
    <p:sldId xmlns:r="http://schemas.openxmlformats.org/officeDocument/2006/relationships" id="257" r:id="R6838f93d3d3940d1"/>
    <p:sldId xmlns:r="http://schemas.openxmlformats.org/officeDocument/2006/relationships" id="258" r:id="Rfea904164773431a"/>
    <p:sldId xmlns:r="http://schemas.openxmlformats.org/officeDocument/2006/relationships" id="259" r:id="Reddc216dd6d54db4"/>
    <p:sldId xmlns:r="http://schemas.openxmlformats.org/officeDocument/2006/relationships" id="260" r:id="R6c579a9d0cf34b36"/>
    <p:sldId xmlns:r="http://schemas.openxmlformats.org/officeDocument/2006/relationships" id="261" r:id="R490b1f6dd9d94578"/>
    <p:sldId xmlns:r="http://schemas.openxmlformats.org/officeDocument/2006/relationships" id="262" r:id="R0b714b63d96c4da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7b4e408b8e411c" /><Relationship Type="http://schemas.openxmlformats.org/officeDocument/2006/relationships/slide" Target="/ppt/slides/slide1.xml" Id="R094dfd0d87544098" /><Relationship Type="http://schemas.openxmlformats.org/officeDocument/2006/relationships/slide" Target="/ppt/slides/slide2.xml" Id="R6838f93d3d3940d1" /><Relationship Type="http://schemas.openxmlformats.org/officeDocument/2006/relationships/slide" Target="/ppt/slides/slide3.xml" Id="Rfea904164773431a" /><Relationship Type="http://schemas.openxmlformats.org/officeDocument/2006/relationships/slide" Target="/ppt/slides/slide4.xml" Id="Reddc216dd6d54db4" /><Relationship Type="http://schemas.openxmlformats.org/officeDocument/2006/relationships/slide" Target="/ppt/slides/slide5.xml" Id="R6c579a9d0cf34b36" /><Relationship Type="http://schemas.openxmlformats.org/officeDocument/2006/relationships/slide" Target="/ppt/slides/slide6.xml" Id="R490b1f6dd9d94578" /><Relationship Type="http://schemas.openxmlformats.org/officeDocument/2006/relationships/slide" Target="/ppt/slides/slide7.xml" Id="R0b714b63d96c4da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d1dff19264439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577fea050846f0" /><Relationship Type="http://schemas.openxmlformats.org/officeDocument/2006/relationships/theme" Target="/ppt/slideMasters/theme/theme1.xml" Id="Rb76f1aa82151490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9577fea050846f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3e7a33223f40e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7e569329594d5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c8dbed4f524b8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4167e33593431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e09342230c4d6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b05d966b534f3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24a4054b1440a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VEGA VESTROM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VEGA VESTROM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VEGA VESTROM AS ble etablert [år] og holder til i Hedalen.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VEGA VESTROM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VEGA VESTROM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VEGA VESTROM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642 944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642 900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681 899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6 991 812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6 996 889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VEGA VESTROM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VESTROM VEGARD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VEGA VESTROM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Vestsidevegen 359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3528 Hedalen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998 678 560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VEGA VESTROM AS</a:t>
            </a:r>
          </a:p>
        </p:txBody>
      </p:sp>
    </p:spTree>
  </p:cSld>
  <p:clrMapOvr>
    <a:masterClrMapping xmlns:a="http://schemas.openxmlformats.org/drawingml/2006/main"/>
  </p:clrMapOvr>
</p:sld>
</file>