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3dffd6da0742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f09b35f4374f9f"/>
  </p:sldMasterIdLst>
  <p:sldIdLst>
    <p:sldId xmlns:r="http://schemas.openxmlformats.org/officeDocument/2006/relationships" id="256" r:id="Rc067a8289ce34090"/>
    <p:sldId xmlns:r="http://schemas.openxmlformats.org/officeDocument/2006/relationships" id="257" r:id="R91662beb41d34b00"/>
    <p:sldId xmlns:r="http://schemas.openxmlformats.org/officeDocument/2006/relationships" id="258" r:id="Re0486eb72b944e06"/>
    <p:sldId xmlns:r="http://schemas.openxmlformats.org/officeDocument/2006/relationships" id="259" r:id="R04fdf7afe6344ffa"/>
    <p:sldId xmlns:r="http://schemas.openxmlformats.org/officeDocument/2006/relationships" id="260" r:id="Rceb87f9ac17d42cf"/>
    <p:sldId xmlns:r="http://schemas.openxmlformats.org/officeDocument/2006/relationships" id="261" r:id="Ra393efe1d32f4c69"/>
    <p:sldId xmlns:r="http://schemas.openxmlformats.org/officeDocument/2006/relationships" id="262" r:id="R40448d4e7d1e4c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f09b35f4374f9f" /><Relationship Type="http://schemas.openxmlformats.org/officeDocument/2006/relationships/slide" Target="/ppt/slides/slide1.xml" Id="Rc067a8289ce34090" /><Relationship Type="http://schemas.openxmlformats.org/officeDocument/2006/relationships/slide" Target="/ppt/slides/slide2.xml" Id="R91662beb41d34b00" /><Relationship Type="http://schemas.openxmlformats.org/officeDocument/2006/relationships/slide" Target="/ppt/slides/slide3.xml" Id="Re0486eb72b944e06" /><Relationship Type="http://schemas.openxmlformats.org/officeDocument/2006/relationships/slide" Target="/ppt/slides/slide4.xml" Id="R04fdf7afe6344ffa" /><Relationship Type="http://schemas.openxmlformats.org/officeDocument/2006/relationships/slide" Target="/ppt/slides/slide5.xml" Id="Rceb87f9ac17d42cf" /><Relationship Type="http://schemas.openxmlformats.org/officeDocument/2006/relationships/slide" Target="/ppt/slides/slide6.xml" Id="Ra393efe1d32f4c69" /><Relationship Type="http://schemas.openxmlformats.org/officeDocument/2006/relationships/slide" Target="/ppt/slides/slide7.xml" Id="R40448d4e7d1e4c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fa38e1b1da47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32e9592844874" /><Relationship Type="http://schemas.openxmlformats.org/officeDocument/2006/relationships/theme" Target="/ppt/slideMasters/theme/theme1.xml" Id="R5a774426d16c4f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e32e95928448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3822dfa5545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60cd22fe043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3a1458f7648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e342a7f114c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ac6a4fb534c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46340398348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69a0aea5d45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 SOLBERG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SOLBERG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583 280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292 876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2 640 422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2 818 574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Engen, Solberggrenda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998 624 606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