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c973b96a6b40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f74859219140a5"/>
  </p:sldMasterIdLst>
  <p:sldIdLst>
    <p:sldId xmlns:r="http://schemas.openxmlformats.org/officeDocument/2006/relationships" id="256" r:id="R2ba453ced96e4fbb"/>
    <p:sldId xmlns:r="http://schemas.openxmlformats.org/officeDocument/2006/relationships" id="257" r:id="R5e90c380730c45a1"/>
    <p:sldId xmlns:r="http://schemas.openxmlformats.org/officeDocument/2006/relationships" id="258" r:id="Rc65145800fd749c0"/>
    <p:sldId xmlns:r="http://schemas.openxmlformats.org/officeDocument/2006/relationships" id="259" r:id="Rc12941738b654fde"/>
    <p:sldId xmlns:r="http://schemas.openxmlformats.org/officeDocument/2006/relationships" id="260" r:id="Rc6c76eccd51a4a83"/>
    <p:sldId xmlns:r="http://schemas.openxmlformats.org/officeDocument/2006/relationships" id="261" r:id="R2535a8e10d724dd9"/>
    <p:sldId xmlns:r="http://schemas.openxmlformats.org/officeDocument/2006/relationships" id="262" r:id="R681b44ec34c64f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f74859219140a5" /><Relationship Type="http://schemas.openxmlformats.org/officeDocument/2006/relationships/slide" Target="/ppt/slides/slide1.xml" Id="R2ba453ced96e4fbb" /><Relationship Type="http://schemas.openxmlformats.org/officeDocument/2006/relationships/slide" Target="/ppt/slides/slide2.xml" Id="R5e90c380730c45a1" /><Relationship Type="http://schemas.openxmlformats.org/officeDocument/2006/relationships/slide" Target="/ppt/slides/slide3.xml" Id="Rc65145800fd749c0" /><Relationship Type="http://schemas.openxmlformats.org/officeDocument/2006/relationships/slide" Target="/ppt/slides/slide4.xml" Id="Rc12941738b654fde" /><Relationship Type="http://schemas.openxmlformats.org/officeDocument/2006/relationships/slide" Target="/ppt/slides/slide5.xml" Id="Rc6c76eccd51a4a83" /><Relationship Type="http://schemas.openxmlformats.org/officeDocument/2006/relationships/slide" Target="/ppt/slides/slide6.xml" Id="R2535a8e10d724dd9" /><Relationship Type="http://schemas.openxmlformats.org/officeDocument/2006/relationships/slide" Target="/ppt/slides/slide7.xml" Id="R681b44ec34c64f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f6829f7d5647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541c69ce94cbb" /><Relationship Type="http://schemas.openxmlformats.org/officeDocument/2006/relationships/theme" Target="/ppt/slideMasters/theme/theme1.xml" Id="R3a20b48009474f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2541c69ce94c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a0af2fa244b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0e4e58ee344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8545c9d0f43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e45e6500841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f65cd54f546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b1416070b4b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8f3708bf446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AAJ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AAJ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AAJ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AAJ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AAJ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AAJ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90 807 012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123 845 914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124 756 061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AAJ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AAKRE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JOAKIM JUVIK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AAJ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Støperibakken 10-201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3912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998 618 843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AAJ AS</a:t>
            </a:r>
          </a:p>
        </p:txBody>
      </p:sp>
    </p:spTree>
  </p:cSld>
  <p:clrMapOvr>
    <a:masterClrMapping xmlns:a="http://schemas.openxmlformats.org/drawingml/2006/main"/>
  </p:clrMapOvr>
</p:sld>
</file>