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5513feaa6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52551598c4fc9"/>
  </p:sldMasterIdLst>
  <p:sldIdLst>
    <p:sldId xmlns:r="http://schemas.openxmlformats.org/officeDocument/2006/relationships" id="256" r:id="R51ce9b4128e0472c"/>
    <p:sldId xmlns:r="http://schemas.openxmlformats.org/officeDocument/2006/relationships" id="257" r:id="Ra5e9c7821f4b48b6"/>
    <p:sldId xmlns:r="http://schemas.openxmlformats.org/officeDocument/2006/relationships" id="258" r:id="Rf22c5bdb6f884ad9"/>
    <p:sldId xmlns:r="http://schemas.openxmlformats.org/officeDocument/2006/relationships" id="259" r:id="R938513c382ef452b"/>
    <p:sldId xmlns:r="http://schemas.openxmlformats.org/officeDocument/2006/relationships" id="260" r:id="Rd527f21a4582400a"/>
    <p:sldId xmlns:r="http://schemas.openxmlformats.org/officeDocument/2006/relationships" id="261" r:id="Rd8ebd65bb97d461a"/>
    <p:sldId xmlns:r="http://schemas.openxmlformats.org/officeDocument/2006/relationships" id="262" r:id="R7fda0e5f157e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52551598c4fc9" /><Relationship Type="http://schemas.openxmlformats.org/officeDocument/2006/relationships/slide" Target="/ppt/slides/slide1.xml" Id="R51ce9b4128e0472c" /><Relationship Type="http://schemas.openxmlformats.org/officeDocument/2006/relationships/slide" Target="/ppt/slides/slide2.xml" Id="Ra5e9c7821f4b48b6" /><Relationship Type="http://schemas.openxmlformats.org/officeDocument/2006/relationships/slide" Target="/ppt/slides/slide3.xml" Id="Rf22c5bdb6f884ad9" /><Relationship Type="http://schemas.openxmlformats.org/officeDocument/2006/relationships/slide" Target="/ppt/slides/slide4.xml" Id="R938513c382ef452b" /><Relationship Type="http://schemas.openxmlformats.org/officeDocument/2006/relationships/slide" Target="/ppt/slides/slide5.xml" Id="Rd527f21a4582400a" /><Relationship Type="http://schemas.openxmlformats.org/officeDocument/2006/relationships/slide" Target="/ppt/slides/slide6.xml" Id="Rd8ebd65bb97d461a" /><Relationship Type="http://schemas.openxmlformats.org/officeDocument/2006/relationships/slide" Target="/ppt/slides/slide7.xml" Id="R7fda0e5f157e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467367b33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84fef01d430f" /><Relationship Type="http://schemas.openxmlformats.org/officeDocument/2006/relationships/theme" Target="/ppt/slideMasters/theme/theme1.xml" Id="Ra75d344c7c16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e84fef01d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c092f0427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f0278cec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b92e6f10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29270af2d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627cd606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e75370ce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226cf405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STARTUP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STARTUP INTERNATIONAL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 HVAMMEN ADRIAENSEN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42 60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majaadriaensen@gmail.com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998 605 458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 INTERNATIONAL AS</a:t>
            </a:r>
          </a:p>
        </p:txBody>
      </p:sp>
    </p:spTree>
  </p:cSld>
  <p:clrMapOvr>
    <a:masterClrMapping xmlns:a="http://schemas.openxmlformats.org/drawingml/2006/main"/>
  </p:clrMapOvr>
</p:sld>
</file>