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3f6ac4000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ade482ede49a4"/>
  </p:sldMasterIdLst>
  <p:sldIdLst>
    <p:sldId xmlns:r="http://schemas.openxmlformats.org/officeDocument/2006/relationships" id="256" r:id="Re50d1d51cd2e44c4"/>
    <p:sldId xmlns:r="http://schemas.openxmlformats.org/officeDocument/2006/relationships" id="257" r:id="R2a993cc630e24528"/>
    <p:sldId xmlns:r="http://schemas.openxmlformats.org/officeDocument/2006/relationships" id="258" r:id="R48fad56aec834e36"/>
    <p:sldId xmlns:r="http://schemas.openxmlformats.org/officeDocument/2006/relationships" id="259" r:id="R2d52d07ddcde428c"/>
    <p:sldId xmlns:r="http://schemas.openxmlformats.org/officeDocument/2006/relationships" id="260" r:id="Rfccb2295dfb249e0"/>
    <p:sldId xmlns:r="http://schemas.openxmlformats.org/officeDocument/2006/relationships" id="261" r:id="R8cb65c3b0b054c43"/>
    <p:sldId xmlns:r="http://schemas.openxmlformats.org/officeDocument/2006/relationships" id="262" r:id="Rc1685e4ba96e40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ade482ede49a4" /><Relationship Type="http://schemas.openxmlformats.org/officeDocument/2006/relationships/slide" Target="/ppt/slides/slide1.xml" Id="Re50d1d51cd2e44c4" /><Relationship Type="http://schemas.openxmlformats.org/officeDocument/2006/relationships/slide" Target="/ppt/slides/slide2.xml" Id="R2a993cc630e24528" /><Relationship Type="http://schemas.openxmlformats.org/officeDocument/2006/relationships/slide" Target="/ppt/slides/slide3.xml" Id="R48fad56aec834e36" /><Relationship Type="http://schemas.openxmlformats.org/officeDocument/2006/relationships/slide" Target="/ppt/slides/slide4.xml" Id="R2d52d07ddcde428c" /><Relationship Type="http://schemas.openxmlformats.org/officeDocument/2006/relationships/slide" Target="/ppt/slides/slide5.xml" Id="Rfccb2295dfb249e0" /><Relationship Type="http://schemas.openxmlformats.org/officeDocument/2006/relationships/slide" Target="/ppt/slides/slide6.xml" Id="R8cb65c3b0b054c43" /><Relationship Type="http://schemas.openxmlformats.org/officeDocument/2006/relationships/slide" Target="/ppt/slides/slide7.xml" Id="Rc1685e4ba96e40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3ccd70f8145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2f292d2af4aa5" /><Relationship Type="http://schemas.openxmlformats.org/officeDocument/2006/relationships/theme" Target="/ppt/slideMasters/theme/theme1.xml" Id="R06139001cc6e42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2f292d2af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afdc0d0d3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228350fd5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473149d04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78d65219743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162d2927f40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62a58a372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6ac5006804c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77 053 265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98 426 667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99 543 847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PER-THORSTEIN RINKER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Skjelbredvegen 346A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998 604 990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