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34b39d86e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51122ff8a4276"/>
  </p:sldMasterIdLst>
  <p:sldIdLst>
    <p:sldId xmlns:r="http://schemas.openxmlformats.org/officeDocument/2006/relationships" id="256" r:id="R53f2edf7728c4527"/>
    <p:sldId xmlns:r="http://schemas.openxmlformats.org/officeDocument/2006/relationships" id="257" r:id="Ree8a8345428641d4"/>
    <p:sldId xmlns:r="http://schemas.openxmlformats.org/officeDocument/2006/relationships" id="258" r:id="R729b987ab8374056"/>
    <p:sldId xmlns:r="http://schemas.openxmlformats.org/officeDocument/2006/relationships" id="259" r:id="R8ba86c4d6bef4056"/>
    <p:sldId xmlns:r="http://schemas.openxmlformats.org/officeDocument/2006/relationships" id="260" r:id="R43087ae12e064773"/>
    <p:sldId xmlns:r="http://schemas.openxmlformats.org/officeDocument/2006/relationships" id="261" r:id="R3b61a582d713404b"/>
    <p:sldId xmlns:r="http://schemas.openxmlformats.org/officeDocument/2006/relationships" id="262" r:id="R257e9ad6582a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51122ff8a4276" /><Relationship Type="http://schemas.openxmlformats.org/officeDocument/2006/relationships/slide" Target="/ppt/slides/slide1.xml" Id="R53f2edf7728c4527" /><Relationship Type="http://schemas.openxmlformats.org/officeDocument/2006/relationships/slide" Target="/ppt/slides/slide2.xml" Id="Ree8a8345428641d4" /><Relationship Type="http://schemas.openxmlformats.org/officeDocument/2006/relationships/slide" Target="/ppt/slides/slide3.xml" Id="R729b987ab8374056" /><Relationship Type="http://schemas.openxmlformats.org/officeDocument/2006/relationships/slide" Target="/ppt/slides/slide4.xml" Id="R8ba86c4d6bef4056" /><Relationship Type="http://schemas.openxmlformats.org/officeDocument/2006/relationships/slide" Target="/ppt/slides/slide5.xml" Id="R43087ae12e064773" /><Relationship Type="http://schemas.openxmlformats.org/officeDocument/2006/relationships/slide" Target="/ppt/slides/slide6.xml" Id="R3b61a582d713404b" /><Relationship Type="http://schemas.openxmlformats.org/officeDocument/2006/relationships/slide" Target="/ppt/slides/slide7.xml" Id="R257e9ad6582a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15d2bf63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b6e9bdfd9494c" /><Relationship Type="http://schemas.openxmlformats.org/officeDocument/2006/relationships/theme" Target="/ppt/slideMasters/theme/theme1.xml" Id="R1dc5c67bb64f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b6e9bdfd949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653397b6e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8e05941f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bccce016d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49e9b7f7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e8ae6668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3bf09762f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1ce0b1a7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