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e8761bcf6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b6ddae5c342a4"/>
  </p:sldMasterIdLst>
  <p:sldIdLst>
    <p:sldId xmlns:r="http://schemas.openxmlformats.org/officeDocument/2006/relationships" id="256" r:id="R5d5595b6ba8f4796"/>
    <p:sldId xmlns:r="http://schemas.openxmlformats.org/officeDocument/2006/relationships" id="257" r:id="Re0ca5cb0a8824385"/>
    <p:sldId xmlns:r="http://schemas.openxmlformats.org/officeDocument/2006/relationships" id="258" r:id="R4b82a71801c74b17"/>
    <p:sldId xmlns:r="http://schemas.openxmlformats.org/officeDocument/2006/relationships" id="259" r:id="Re8d6c1167cc74401"/>
    <p:sldId xmlns:r="http://schemas.openxmlformats.org/officeDocument/2006/relationships" id="260" r:id="R26360fff6160425b"/>
    <p:sldId xmlns:r="http://schemas.openxmlformats.org/officeDocument/2006/relationships" id="261" r:id="R11c68ec821d0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b6ddae5c342a4" /><Relationship Type="http://schemas.openxmlformats.org/officeDocument/2006/relationships/slide" Target="/ppt/slides/slide1.xml" Id="R5d5595b6ba8f4796" /><Relationship Type="http://schemas.openxmlformats.org/officeDocument/2006/relationships/slide" Target="/ppt/slides/slide2.xml" Id="Re0ca5cb0a8824385" /><Relationship Type="http://schemas.openxmlformats.org/officeDocument/2006/relationships/slide" Target="/ppt/slides/slide3.xml" Id="R4b82a71801c74b17" /><Relationship Type="http://schemas.openxmlformats.org/officeDocument/2006/relationships/slide" Target="/ppt/slides/slide4.xml" Id="Re8d6c1167cc74401" /><Relationship Type="http://schemas.openxmlformats.org/officeDocument/2006/relationships/slide" Target="/ppt/slides/slide5.xml" Id="R26360fff6160425b" /><Relationship Type="http://schemas.openxmlformats.org/officeDocument/2006/relationships/slide" Target="/ppt/slides/slide6.xml" Id="R11c68ec821d0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e7eebbaee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eafb6928c43b0" /><Relationship Type="http://schemas.openxmlformats.org/officeDocument/2006/relationships/theme" Target="/ppt/slideMasters/theme/theme1.xml" Id="Rf1cfebab19f7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eafb6928c43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56111e88044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c706185940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33317b02c44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a3687b213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0c39faae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30402fca2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93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