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8a32713e14b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f5d461f9e94df1"/>
  </p:sldMasterIdLst>
  <p:sldIdLst>
    <p:sldId xmlns:r="http://schemas.openxmlformats.org/officeDocument/2006/relationships" id="256" r:id="R7dd5426e44e843b8"/>
    <p:sldId xmlns:r="http://schemas.openxmlformats.org/officeDocument/2006/relationships" id="257" r:id="R2abd2ca85fda4686"/>
    <p:sldId xmlns:r="http://schemas.openxmlformats.org/officeDocument/2006/relationships" id="258" r:id="Re3aafb537a3948a3"/>
    <p:sldId xmlns:r="http://schemas.openxmlformats.org/officeDocument/2006/relationships" id="259" r:id="R1e86ac5349b34b5c"/>
    <p:sldId xmlns:r="http://schemas.openxmlformats.org/officeDocument/2006/relationships" id="260" r:id="Raf8c76e5827f4be7"/>
    <p:sldId xmlns:r="http://schemas.openxmlformats.org/officeDocument/2006/relationships" id="261" r:id="Rad9193dc572a4308"/>
    <p:sldId xmlns:r="http://schemas.openxmlformats.org/officeDocument/2006/relationships" id="262" r:id="R55f3da603c0147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f5d461f9e94df1" /><Relationship Type="http://schemas.openxmlformats.org/officeDocument/2006/relationships/slide" Target="/ppt/slides/slide1.xml" Id="R7dd5426e44e843b8" /><Relationship Type="http://schemas.openxmlformats.org/officeDocument/2006/relationships/slide" Target="/ppt/slides/slide2.xml" Id="R2abd2ca85fda4686" /><Relationship Type="http://schemas.openxmlformats.org/officeDocument/2006/relationships/slide" Target="/ppt/slides/slide3.xml" Id="Re3aafb537a3948a3" /><Relationship Type="http://schemas.openxmlformats.org/officeDocument/2006/relationships/slide" Target="/ppt/slides/slide4.xml" Id="R1e86ac5349b34b5c" /><Relationship Type="http://schemas.openxmlformats.org/officeDocument/2006/relationships/slide" Target="/ppt/slides/slide5.xml" Id="Raf8c76e5827f4be7" /><Relationship Type="http://schemas.openxmlformats.org/officeDocument/2006/relationships/slide" Target="/ppt/slides/slide6.xml" Id="Rad9193dc572a4308" /><Relationship Type="http://schemas.openxmlformats.org/officeDocument/2006/relationships/slide" Target="/ppt/slides/slide7.xml" Id="R55f3da603c0147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185d9495642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3a4d968c54b5b" /><Relationship Type="http://schemas.openxmlformats.org/officeDocument/2006/relationships/theme" Target="/ppt/slideMasters/theme/theme1.xml" Id="R4807a2a6f3f44d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e3a4d968c54b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5b12c57954c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b53fe6b7b42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2867255614c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c34e4507947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4679a34fd4a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294fb40834c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a42bd9ab5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VENTINOR KLIMAENTREPRENØR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VENTINOR KLIMAENTREPRENØR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19 214 654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3 425 836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8 284 567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BLIKK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998 600 901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VENTINOR KLIMAENTREPRENØR AS</a:t>
            </a:r>
          </a:p>
        </p:txBody>
      </p:sp>
    </p:spTree>
  </p:cSld>
  <p:clrMapOvr>
    <a:masterClrMapping xmlns:a="http://schemas.openxmlformats.org/drawingml/2006/main"/>
  </p:clrMapOvr>
</p:sld>
</file>