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a89a4b53c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a2a0134c24f45"/>
  </p:sldMasterIdLst>
  <p:sldIdLst>
    <p:sldId xmlns:r="http://schemas.openxmlformats.org/officeDocument/2006/relationships" id="256" r:id="R9ab2479f2f3940aa"/>
    <p:sldId xmlns:r="http://schemas.openxmlformats.org/officeDocument/2006/relationships" id="257" r:id="R8cf44e88975048ec"/>
    <p:sldId xmlns:r="http://schemas.openxmlformats.org/officeDocument/2006/relationships" id="258" r:id="R2652bc1e932b4fca"/>
    <p:sldId xmlns:r="http://schemas.openxmlformats.org/officeDocument/2006/relationships" id="259" r:id="R119a5cb2b0164d85"/>
    <p:sldId xmlns:r="http://schemas.openxmlformats.org/officeDocument/2006/relationships" id="260" r:id="R0bd1fa3580e64263"/>
    <p:sldId xmlns:r="http://schemas.openxmlformats.org/officeDocument/2006/relationships" id="261" r:id="R8326da646959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a2a0134c24f45" /><Relationship Type="http://schemas.openxmlformats.org/officeDocument/2006/relationships/slide" Target="/ppt/slides/slide1.xml" Id="R9ab2479f2f3940aa" /><Relationship Type="http://schemas.openxmlformats.org/officeDocument/2006/relationships/slide" Target="/ppt/slides/slide2.xml" Id="R8cf44e88975048ec" /><Relationship Type="http://schemas.openxmlformats.org/officeDocument/2006/relationships/slide" Target="/ppt/slides/slide3.xml" Id="R2652bc1e932b4fca" /><Relationship Type="http://schemas.openxmlformats.org/officeDocument/2006/relationships/slide" Target="/ppt/slides/slide4.xml" Id="R119a5cb2b0164d85" /><Relationship Type="http://schemas.openxmlformats.org/officeDocument/2006/relationships/slide" Target="/ppt/slides/slide5.xml" Id="R0bd1fa3580e64263" /><Relationship Type="http://schemas.openxmlformats.org/officeDocument/2006/relationships/slide" Target="/ppt/slides/slide6.xml" Id="R8326da646959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afc8583d5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22c45519484e" /><Relationship Type="http://schemas.openxmlformats.org/officeDocument/2006/relationships/theme" Target="/ppt/slideMasters/theme/theme1.xml" Id="Rbc446c29c2ca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222c45519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9a0e0658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6736cb65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b30f59c9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d94814bb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abd75997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03f5c867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